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300700" cy="10299700"/>
  <p:notesSz cx="18300700" cy="102997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2552" y="3192907"/>
            <a:ext cx="15555595" cy="2162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rgbClr val="4B2912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5105" y="5767832"/>
            <a:ext cx="12810490" cy="2574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4B2912"/>
                </a:solidFill>
                <a:latin typeface="Cousine"/>
                <a:cs typeface="Cousin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rgbClr val="4B2912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4B2912"/>
                </a:solidFill>
                <a:latin typeface="Cousine"/>
                <a:cs typeface="Cousin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rgbClr val="4B2912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5035" y="2368931"/>
            <a:ext cx="7960804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24860" y="2368931"/>
            <a:ext cx="7960804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485120"/>
            <a:ext cx="4026900" cy="2793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5046946" y="7026609"/>
            <a:ext cx="3241675" cy="3260725"/>
          </a:xfrm>
          <a:custGeom>
            <a:avLst/>
            <a:gdLst/>
            <a:ahLst/>
            <a:cxnLst/>
            <a:rect l="l" t="t" r="r" b="b"/>
            <a:pathLst>
              <a:path w="3241675" h="3260725">
                <a:moveTo>
                  <a:pt x="3241053" y="2893501"/>
                </a:moveTo>
                <a:lnTo>
                  <a:pt x="757041" y="2893501"/>
                </a:lnTo>
                <a:lnTo>
                  <a:pt x="770203" y="2875242"/>
                </a:lnTo>
                <a:lnTo>
                  <a:pt x="782961" y="2857051"/>
                </a:lnTo>
                <a:lnTo>
                  <a:pt x="795718" y="2838725"/>
                </a:lnTo>
                <a:lnTo>
                  <a:pt x="808881" y="2820062"/>
                </a:lnTo>
                <a:lnTo>
                  <a:pt x="825204" y="2809802"/>
                </a:lnTo>
                <a:lnTo>
                  <a:pt x="840650" y="2799542"/>
                </a:lnTo>
                <a:lnTo>
                  <a:pt x="916576" y="2736081"/>
                </a:lnTo>
                <a:lnTo>
                  <a:pt x="952970" y="2692533"/>
                </a:lnTo>
                <a:lnTo>
                  <a:pt x="981938" y="2648310"/>
                </a:lnTo>
                <a:lnTo>
                  <a:pt x="1007599" y="2603344"/>
                </a:lnTo>
                <a:lnTo>
                  <a:pt x="1027713" y="2567327"/>
                </a:lnTo>
                <a:lnTo>
                  <a:pt x="1050488" y="2531034"/>
                </a:lnTo>
                <a:lnTo>
                  <a:pt x="1077894" y="2494533"/>
                </a:lnTo>
                <a:lnTo>
                  <a:pt x="1111901" y="2457894"/>
                </a:lnTo>
                <a:lnTo>
                  <a:pt x="1154479" y="2421186"/>
                </a:lnTo>
                <a:lnTo>
                  <a:pt x="1189758" y="2395266"/>
                </a:lnTo>
                <a:lnTo>
                  <a:pt x="1270578" y="2356567"/>
                </a:lnTo>
                <a:lnTo>
                  <a:pt x="1322597" y="2331479"/>
                </a:lnTo>
                <a:lnTo>
                  <a:pt x="1361117" y="2308147"/>
                </a:lnTo>
                <a:lnTo>
                  <a:pt x="1367597" y="2303107"/>
                </a:lnTo>
                <a:lnTo>
                  <a:pt x="1371197" y="2298787"/>
                </a:lnTo>
                <a:lnTo>
                  <a:pt x="1371917" y="2295187"/>
                </a:lnTo>
                <a:lnTo>
                  <a:pt x="1384360" y="2272969"/>
                </a:lnTo>
                <a:lnTo>
                  <a:pt x="1403417" y="2254598"/>
                </a:lnTo>
                <a:lnTo>
                  <a:pt x="1422744" y="2236362"/>
                </a:lnTo>
                <a:lnTo>
                  <a:pt x="1435997" y="2214548"/>
                </a:lnTo>
                <a:lnTo>
                  <a:pt x="1442184" y="2202409"/>
                </a:lnTo>
                <a:lnTo>
                  <a:pt x="1450397" y="2190878"/>
                </a:lnTo>
                <a:lnTo>
                  <a:pt x="1459689" y="2180022"/>
                </a:lnTo>
                <a:lnTo>
                  <a:pt x="1469117" y="2169908"/>
                </a:lnTo>
                <a:lnTo>
                  <a:pt x="1483933" y="2145159"/>
                </a:lnTo>
                <a:lnTo>
                  <a:pt x="1493686" y="2119869"/>
                </a:lnTo>
                <a:lnTo>
                  <a:pt x="1498175" y="2094579"/>
                </a:lnTo>
                <a:lnTo>
                  <a:pt x="1497196" y="2069830"/>
                </a:lnTo>
                <a:lnTo>
                  <a:pt x="1522171" y="2054901"/>
                </a:lnTo>
                <a:lnTo>
                  <a:pt x="1572931" y="2023964"/>
                </a:lnTo>
                <a:lnTo>
                  <a:pt x="1598716" y="2008630"/>
                </a:lnTo>
                <a:lnTo>
                  <a:pt x="1635975" y="1974427"/>
                </a:lnTo>
                <a:lnTo>
                  <a:pt x="1714184" y="1908767"/>
                </a:lnTo>
                <a:lnTo>
                  <a:pt x="1750498" y="1875245"/>
                </a:lnTo>
                <a:lnTo>
                  <a:pt x="1781863" y="1839883"/>
                </a:lnTo>
                <a:lnTo>
                  <a:pt x="1805961" y="1801650"/>
                </a:lnTo>
                <a:lnTo>
                  <a:pt x="1820474" y="1759513"/>
                </a:lnTo>
                <a:lnTo>
                  <a:pt x="1831657" y="1719306"/>
                </a:lnTo>
                <a:lnTo>
                  <a:pt x="1852694" y="1652234"/>
                </a:lnTo>
                <a:lnTo>
                  <a:pt x="1874542" y="1585162"/>
                </a:lnTo>
                <a:lnTo>
                  <a:pt x="1888154" y="1544955"/>
                </a:lnTo>
                <a:lnTo>
                  <a:pt x="1910474" y="1498606"/>
                </a:lnTo>
                <a:lnTo>
                  <a:pt x="1925009" y="1475802"/>
                </a:lnTo>
                <a:lnTo>
                  <a:pt x="1939274" y="1452796"/>
                </a:lnTo>
                <a:lnTo>
                  <a:pt x="1959783" y="1387938"/>
                </a:lnTo>
                <a:lnTo>
                  <a:pt x="1969283" y="1347712"/>
                </a:lnTo>
                <a:lnTo>
                  <a:pt x="1978783" y="1299528"/>
                </a:lnTo>
                <a:lnTo>
                  <a:pt x="1987485" y="1244194"/>
                </a:lnTo>
                <a:lnTo>
                  <a:pt x="1994587" y="1182519"/>
                </a:lnTo>
                <a:lnTo>
                  <a:pt x="1999292" y="1115310"/>
                </a:lnTo>
                <a:lnTo>
                  <a:pt x="2000801" y="1043375"/>
                </a:lnTo>
                <a:lnTo>
                  <a:pt x="1998313" y="967521"/>
                </a:lnTo>
                <a:lnTo>
                  <a:pt x="3241053" y="0"/>
                </a:lnTo>
                <a:lnTo>
                  <a:pt x="3241053" y="2893501"/>
                </a:lnTo>
                <a:close/>
              </a:path>
              <a:path w="3241675" h="3260725">
                <a:moveTo>
                  <a:pt x="3241053" y="3260389"/>
                </a:moveTo>
                <a:lnTo>
                  <a:pt x="13777" y="3260389"/>
                </a:lnTo>
                <a:lnTo>
                  <a:pt x="4016" y="3229917"/>
                </a:lnTo>
                <a:lnTo>
                  <a:pt x="0" y="3193760"/>
                </a:lnTo>
                <a:lnTo>
                  <a:pt x="3206" y="3155578"/>
                </a:lnTo>
                <a:lnTo>
                  <a:pt x="24063" y="3112851"/>
                </a:lnTo>
                <a:lnTo>
                  <a:pt x="58893" y="3089024"/>
                </a:lnTo>
                <a:lnTo>
                  <a:pt x="159625" y="3061957"/>
                </a:lnTo>
                <a:lnTo>
                  <a:pt x="190405" y="3054779"/>
                </a:lnTo>
                <a:lnTo>
                  <a:pt x="244404" y="2961900"/>
                </a:lnTo>
                <a:lnTo>
                  <a:pt x="246564" y="2960460"/>
                </a:lnTo>
                <a:lnTo>
                  <a:pt x="249444" y="2959020"/>
                </a:lnTo>
                <a:lnTo>
                  <a:pt x="252324" y="2956860"/>
                </a:lnTo>
                <a:lnTo>
                  <a:pt x="263619" y="2946139"/>
                </a:lnTo>
                <a:lnTo>
                  <a:pt x="275724" y="2931030"/>
                </a:lnTo>
                <a:lnTo>
                  <a:pt x="288369" y="2912817"/>
                </a:lnTo>
                <a:lnTo>
                  <a:pt x="301284" y="2892781"/>
                </a:lnTo>
                <a:lnTo>
                  <a:pt x="315560" y="2871924"/>
                </a:lnTo>
                <a:lnTo>
                  <a:pt x="344922" y="2835069"/>
                </a:lnTo>
                <a:lnTo>
                  <a:pt x="366803" y="2817182"/>
                </a:lnTo>
                <a:lnTo>
                  <a:pt x="370403" y="2815022"/>
                </a:lnTo>
                <a:lnTo>
                  <a:pt x="394782" y="2814493"/>
                </a:lnTo>
                <a:lnTo>
                  <a:pt x="400733" y="2826452"/>
                </a:lnTo>
                <a:lnTo>
                  <a:pt x="405739" y="2838815"/>
                </a:lnTo>
                <a:lnTo>
                  <a:pt x="427283" y="2839501"/>
                </a:lnTo>
                <a:lnTo>
                  <a:pt x="463704" y="2839501"/>
                </a:lnTo>
                <a:lnTo>
                  <a:pt x="465657" y="2839704"/>
                </a:lnTo>
                <a:lnTo>
                  <a:pt x="477683" y="2841661"/>
                </a:lnTo>
                <a:lnTo>
                  <a:pt x="757041" y="2893501"/>
                </a:lnTo>
                <a:lnTo>
                  <a:pt x="3241053" y="2893501"/>
                </a:lnTo>
                <a:lnTo>
                  <a:pt x="3241053" y="3260389"/>
                </a:lnTo>
                <a:close/>
              </a:path>
              <a:path w="3241675" h="3260725">
                <a:moveTo>
                  <a:pt x="463704" y="2839501"/>
                </a:moveTo>
                <a:lnTo>
                  <a:pt x="427283" y="2839501"/>
                </a:lnTo>
                <a:lnTo>
                  <a:pt x="440524" y="2838219"/>
                </a:lnTo>
                <a:lnTo>
                  <a:pt x="453293" y="2838421"/>
                </a:lnTo>
                <a:lnTo>
                  <a:pt x="463704" y="2839501"/>
                </a:lnTo>
                <a:close/>
              </a:path>
            </a:pathLst>
          </a:custGeom>
          <a:solidFill>
            <a:srgbClr val="FBFDF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5108678" y="7080469"/>
            <a:ext cx="3179445" cy="3206750"/>
          </a:xfrm>
          <a:custGeom>
            <a:avLst/>
            <a:gdLst/>
            <a:ahLst/>
            <a:cxnLst/>
            <a:rect l="l" t="t" r="r" b="b"/>
            <a:pathLst>
              <a:path w="3179444" h="3206750">
                <a:moveTo>
                  <a:pt x="1978093" y="1189052"/>
                </a:moveTo>
                <a:lnTo>
                  <a:pt x="1976319" y="1154549"/>
                </a:lnTo>
                <a:lnTo>
                  <a:pt x="1972109" y="1090060"/>
                </a:lnTo>
                <a:lnTo>
                  <a:pt x="1963941" y="976301"/>
                </a:lnTo>
                <a:lnTo>
                  <a:pt x="1963221" y="968651"/>
                </a:lnTo>
                <a:lnTo>
                  <a:pt x="1963041" y="961001"/>
                </a:lnTo>
                <a:lnTo>
                  <a:pt x="1963221" y="946781"/>
                </a:lnTo>
                <a:lnTo>
                  <a:pt x="3179321" y="0"/>
                </a:lnTo>
                <a:lnTo>
                  <a:pt x="3179321" y="254002"/>
                </a:lnTo>
                <a:lnTo>
                  <a:pt x="1978093" y="1189052"/>
                </a:lnTo>
                <a:close/>
              </a:path>
              <a:path w="3179444" h="3206750">
                <a:moveTo>
                  <a:pt x="2521974" y="1207418"/>
                </a:moveTo>
                <a:lnTo>
                  <a:pt x="1979061" y="1207418"/>
                </a:lnTo>
                <a:lnTo>
                  <a:pt x="3179321" y="273003"/>
                </a:lnTo>
                <a:lnTo>
                  <a:pt x="3179321" y="695676"/>
                </a:lnTo>
                <a:lnTo>
                  <a:pt x="2521974" y="1207418"/>
                </a:lnTo>
                <a:close/>
              </a:path>
              <a:path w="3179444" h="3206750">
                <a:moveTo>
                  <a:pt x="2303452" y="1817972"/>
                </a:moveTo>
                <a:lnTo>
                  <a:pt x="1762343" y="1817972"/>
                </a:lnTo>
                <a:lnTo>
                  <a:pt x="3179321" y="714711"/>
                </a:lnTo>
                <a:lnTo>
                  <a:pt x="3179321" y="1136207"/>
                </a:lnTo>
                <a:lnTo>
                  <a:pt x="2303452" y="1817972"/>
                </a:lnTo>
                <a:close/>
              </a:path>
              <a:path w="3179444" h="3206750">
                <a:moveTo>
                  <a:pt x="1086741" y="3206529"/>
                </a:moveTo>
                <a:lnTo>
                  <a:pt x="545488" y="3206529"/>
                </a:lnTo>
                <a:lnTo>
                  <a:pt x="3179321" y="1156044"/>
                </a:lnTo>
                <a:lnTo>
                  <a:pt x="3179321" y="1577693"/>
                </a:lnTo>
                <a:lnTo>
                  <a:pt x="1086741" y="3206529"/>
                </a:lnTo>
                <a:close/>
              </a:path>
              <a:path w="3179444" h="3206750">
                <a:moveTo>
                  <a:pt x="1979020" y="1207086"/>
                </a:moveTo>
                <a:lnTo>
                  <a:pt x="1978341" y="1201658"/>
                </a:lnTo>
                <a:lnTo>
                  <a:pt x="1977621" y="1195178"/>
                </a:lnTo>
                <a:lnTo>
                  <a:pt x="1977621" y="1189418"/>
                </a:lnTo>
                <a:lnTo>
                  <a:pt x="1978093" y="1189052"/>
                </a:lnTo>
                <a:lnTo>
                  <a:pt x="1979020" y="1207086"/>
                </a:lnTo>
                <a:close/>
              </a:path>
              <a:path w="3179444" h="3206750">
                <a:moveTo>
                  <a:pt x="2295385" y="1383816"/>
                </a:moveTo>
                <a:lnTo>
                  <a:pt x="1965381" y="1383816"/>
                </a:lnTo>
                <a:lnTo>
                  <a:pt x="1968261" y="1381656"/>
                </a:lnTo>
                <a:lnTo>
                  <a:pt x="1976285" y="1363235"/>
                </a:lnTo>
                <a:lnTo>
                  <a:pt x="1980344" y="1327027"/>
                </a:lnTo>
                <a:lnTo>
                  <a:pt x="1981196" y="1277319"/>
                </a:lnTo>
                <a:lnTo>
                  <a:pt x="1979601" y="1218398"/>
                </a:lnTo>
                <a:lnTo>
                  <a:pt x="1979020" y="1207086"/>
                </a:lnTo>
                <a:lnTo>
                  <a:pt x="1979061" y="1207418"/>
                </a:lnTo>
                <a:lnTo>
                  <a:pt x="2521974" y="1207418"/>
                </a:lnTo>
                <a:lnTo>
                  <a:pt x="2295385" y="1383816"/>
                </a:lnTo>
                <a:close/>
              </a:path>
              <a:path w="3179444" h="3206750">
                <a:moveTo>
                  <a:pt x="995529" y="2836041"/>
                </a:moveTo>
                <a:lnTo>
                  <a:pt x="693149" y="2836041"/>
                </a:lnTo>
                <a:lnTo>
                  <a:pt x="706008" y="2817366"/>
                </a:lnTo>
                <a:lnTo>
                  <a:pt x="731725" y="2780557"/>
                </a:lnTo>
                <a:lnTo>
                  <a:pt x="925708" y="2658923"/>
                </a:lnTo>
                <a:lnTo>
                  <a:pt x="1045041" y="2594150"/>
                </a:lnTo>
                <a:lnTo>
                  <a:pt x="1084411" y="2572125"/>
                </a:lnTo>
                <a:lnTo>
                  <a:pt x="1124576" y="2549003"/>
                </a:lnTo>
                <a:lnTo>
                  <a:pt x="1166133" y="2524258"/>
                </a:lnTo>
                <a:lnTo>
                  <a:pt x="1209681" y="2497361"/>
                </a:lnTo>
                <a:lnTo>
                  <a:pt x="1255819" y="2467786"/>
                </a:lnTo>
                <a:lnTo>
                  <a:pt x="1305146" y="2435005"/>
                </a:lnTo>
                <a:lnTo>
                  <a:pt x="1328872" y="2420594"/>
                </a:lnTo>
                <a:lnTo>
                  <a:pt x="1365895" y="2399096"/>
                </a:lnTo>
                <a:lnTo>
                  <a:pt x="1407104" y="2373952"/>
                </a:lnTo>
                <a:lnTo>
                  <a:pt x="1443385" y="2348606"/>
                </a:lnTo>
                <a:lnTo>
                  <a:pt x="1466425" y="2321247"/>
                </a:lnTo>
                <a:lnTo>
                  <a:pt x="1466222" y="2298387"/>
                </a:lnTo>
                <a:lnTo>
                  <a:pt x="1458865" y="2277147"/>
                </a:lnTo>
                <a:lnTo>
                  <a:pt x="1452047" y="2255637"/>
                </a:lnTo>
                <a:lnTo>
                  <a:pt x="1467775" y="2209468"/>
                </a:lnTo>
                <a:lnTo>
                  <a:pt x="1485864" y="2188048"/>
                </a:lnTo>
                <a:lnTo>
                  <a:pt x="1501187" y="2163411"/>
                </a:lnTo>
                <a:lnTo>
                  <a:pt x="1511244" y="2137828"/>
                </a:lnTo>
                <a:lnTo>
                  <a:pt x="1515632" y="2112516"/>
                </a:lnTo>
                <a:lnTo>
                  <a:pt x="1513944" y="2088689"/>
                </a:lnTo>
                <a:lnTo>
                  <a:pt x="1616184" y="2026050"/>
                </a:lnTo>
                <a:lnTo>
                  <a:pt x="1670741" y="1958123"/>
                </a:lnTo>
                <a:lnTo>
                  <a:pt x="1703276" y="1910355"/>
                </a:lnTo>
                <a:lnTo>
                  <a:pt x="1737463" y="1857077"/>
                </a:lnTo>
                <a:lnTo>
                  <a:pt x="1771913" y="1801056"/>
                </a:lnTo>
                <a:lnTo>
                  <a:pt x="1805237" y="1745061"/>
                </a:lnTo>
                <a:lnTo>
                  <a:pt x="1836045" y="1691861"/>
                </a:lnTo>
                <a:lnTo>
                  <a:pt x="1862949" y="1644223"/>
                </a:lnTo>
                <a:lnTo>
                  <a:pt x="1884559" y="1604917"/>
                </a:lnTo>
                <a:lnTo>
                  <a:pt x="1906342" y="1562375"/>
                </a:lnTo>
                <a:lnTo>
                  <a:pt x="1915826" y="1539177"/>
                </a:lnTo>
                <a:lnTo>
                  <a:pt x="1928752" y="1516115"/>
                </a:lnTo>
                <a:lnTo>
                  <a:pt x="1942893" y="1493323"/>
                </a:lnTo>
                <a:lnTo>
                  <a:pt x="1956022" y="1470935"/>
                </a:lnTo>
                <a:lnTo>
                  <a:pt x="1967260" y="1446658"/>
                </a:lnTo>
                <a:lnTo>
                  <a:pt x="1973571" y="1421976"/>
                </a:lnTo>
                <a:lnTo>
                  <a:pt x="1972728" y="1399454"/>
                </a:lnTo>
                <a:lnTo>
                  <a:pt x="1962501" y="1381656"/>
                </a:lnTo>
                <a:lnTo>
                  <a:pt x="1963941" y="1383816"/>
                </a:lnTo>
                <a:lnTo>
                  <a:pt x="2295385" y="1383816"/>
                </a:lnTo>
                <a:lnTo>
                  <a:pt x="1783943" y="1781972"/>
                </a:lnTo>
                <a:lnTo>
                  <a:pt x="1778745" y="1790837"/>
                </a:lnTo>
                <a:lnTo>
                  <a:pt x="1767540" y="1809107"/>
                </a:lnTo>
                <a:lnTo>
                  <a:pt x="1762343" y="1817972"/>
                </a:lnTo>
                <a:lnTo>
                  <a:pt x="2303452" y="1817972"/>
                </a:lnTo>
                <a:lnTo>
                  <a:pt x="995529" y="2836041"/>
                </a:lnTo>
                <a:close/>
              </a:path>
              <a:path w="3179444" h="3206750">
                <a:moveTo>
                  <a:pt x="1654489" y="3206529"/>
                </a:moveTo>
                <a:lnTo>
                  <a:pt x="1113221" y="3206529"/>
                </a:lnTo>
                <a:lnTo>
                  <a:pt x="3179321" y="1597823"/>
                </a:lnTo>
                <a:lnTo>
                  <a:pt x="3179321" y="2019465"/>
                </a:lnTo>
                <a:lnTo>
                  <a:pt x="1654489" y="3206529"/>
                </a:lnTo>
                <a:close/>
              </a:path>
              <a:path w="3179444" h="3206750">
                <a:moveTo>
                  <a:pt x="2221824" y="3206529"/>
                </a:moveTo>
                <a:lnTo>
                  <a:pt x="1679727" y="3206529"/>
                </a:lnTo>
                <a:lnTo>
                  <a:pt x="3179321" y="2039265"/>
                </a:lnTo>
                <a:lnTo>
                  <a:pt x="3179321" y="2461226"/>
                </a:lnTo>
                <a:lnTo>
                  <a:pt x="2221824" y="3206529"/>
                </a:lnTo>
                <a:close/>
              </a:path>
              <a:path w="3179444" h="3206750">
                <a:moveTo>
                  <a:pt x="2789005" y="3206529"/>
                </a:moveTo>
                <a:lnTo>
                  <a:pt x="2246908" y="3206529"/>
                </a:lnTo>
                <a:lnTo>
                  <a:pt x="3179321" y="2480751"/>
                </a:lnTo>
                <a:lnTo>
                  <a:pt x="3179321" y="2902712"/>
                </a:lnTo>
                <a:lnTo>
                  <a:pt x="2789005" y="3206529"/>
                </a:lnTo>
                <a:close/>
              </a:path>
              <a:path w="3179444" h="3206750">
                <a:moveTo>
                  <a:pt x="356074" y="2893640"/>
                </a:moveTo>
                <a:lnTo>
                  <a:pt x="269792" y="2893640"/>
                </a:lnTo>
                <a:lnTo>
                  <a:pt x="279940" y="2867957"/>
                </a:lnTo>
                <a:lnTo>
                  <a:pt x="293192" y="2842071"/>
                </a:lnTo>
                <a:lnTo>
                  <a:pt x="309684" y="2818210"/>
                </a:lnTo>
                <a:lnTo>
                  <a:pt x="329552" y="2798601"/>
                </a:lnTo>
                <a:lnTo>
                  <a:pt x="331712" y="2797162"/>
                </a:lnTo>
                <a:lnTo>
                  <a:pt x="334592" y="2795002"/>
                </a:lnTo>
                <a:lnTo>
                  <a:pt x="376925" y="2781063"/>
                </a:lnTo>
                <a:lnTo>
                  <a:pt x="389514" y="2781063"/>
                </a:lnTo>
                <a:lnTo>
                  <a:pt x="401472" y="2782255"/>
                </a:lnTo>
                <a:lnTo>
                  <a:pt x="413071" y="2784202"/>
                </a:lnTo>
                <a:lnTo>
                  <a:pt x="480257" y="2796826"/>
                </a:lnTo>
                <a:lnTo>
                  <a:pt x="356074" y="2893640"/>
                </a:lnTo>
                <a:close/>
              </a:path>
              <a:path w="3179444" h="3206750">
                <a:moveTo>
                  <a:pt x="493059" y="2799191"/>
                </a:moveTo>
                <a:lnTo>
                  <a:pt x="480257" y="2796826"/>
                </a:lnTo>
                <a:lnTo>
                  <a:pt x="480751" y="2796442"/>
                </a:lnTo>
                <a:lnTo>
                  <a:pt x="486511" y="2797881"/>
                </a:lnTo>
                <a:lnTo>
                  <a:pt x="493059" y="2799191"/>
                </a:lnTo>
                <a:close/>
              </a:path>
              <a:path w="3179444" h="3206750">
                <a:moveTo>
                  <a:pt x="755959" y="3022519"/>
                </a:moveTo>
                <a:lnTo>
                  <a:pt x="215072" y="3022519"/>
                </a:lnTo>
                <a:lnTo>
                  <a:pt x="499471" y="2800761"/>
                </a:lnTo>
                <a:lnTo>
                  <a:pt x="493711" y="2799321"/>
                </a:lnTo>
                <a:lnTo>
                  <a:pt x="493059" y="2799191"/>
                </a:lnTo>
                <a:lnTo>
                  <a:pt x="693149" y="2836041"/>
                </a:lnTo>
                <a:lnTo>
                  <a:pt x="995529" y="2836041"/>
                </a:lnTo>
                <a:lnTo>
                  <a:pt x="755959" y="3022519"/>
                </a:lnTo>
                <a:close/>
              </a:path>
              <a:path w="3179444" h="3206750">
                <a:moveTo>
                  <a:pt x="16401" y="3158624"/>
                </a:moveTo>
                <a:lnTo>
                  <a:pt x="30034" y="3126918"/>
                </a:lnTo>
                <a:lnTo>
                  <a:pt x="157810" y="3094923"/>
                </a:lnTo>
                <a:lnTo>
                  <a:pt x="199953" y="3085158"/>
                </a:lnTo>
                <a:lnTo>
                  <a:pt x="228752" y="2958440"/>
                </a:lnTo>
                <a:lnTo>
                  <a:pt x="230912" y="2957000"/>
                </a:lnTo>
                <a:lnTo>
                  <a:pt x="234512" y="2957000"/>
                </a:lnTo>
                <a:lnTo>
                  <a:pt x="235952" y="2955560"/>
                </a:lnTo>
                <a:lnTo>
                  <a:pt x="241622" y="2949294"/>
                </a:lnTo>
                <a:lnTo>
                  <a:pt x="245132" y="2941610"/>
                </a:lnTo>
                <a:lnTo>
                  <a:pt x="247292" y="2932981"/>
                </a:lnTo>
                <a:lnTo>
                  <a:pt x="248912" y="2923880"/>
                </a:lnTo>
                <a:lnTo>
                  <a:pt x="250476" y="2915657"/>
                </a:lnTo>
                <a:lnTo>
                  <a:pt x="264752" y="2892920"/>
                </a:lnTo>
                <a:lnTo>
                  <a:pt x="269792" y="2893640"/>
                </a:lnTo>
                <a:lnTo>
                  <a:pt x="356074" y="2893640"/>
                </a:lnTo>
                <a:lnTo>
                  <a:pt x="219392" y="3000199"/>
                </a:lnTo>
                <a:lnTo>
                  <a:pt x="215072" y="3022519"/>
                </a:lnTo>
                <a:lnTo>
                  <a:pt x="755959" y="3022519"/>
                </a:lnTo>
                <a:lnTo>
                  <a:pt x="644961" y="3108918"/>
                </a:lnTo>
                <a:lnTo>
                  <a:pt x="103473" y="3108918"/>
                </a:lnTo>
                <a:lnTo>
                  <a:pt x="94113" y="3111382"/>
                </a:lnTo>
                <a:lnTo>
                  <a:pt x="68193" y="3117558"/>
                </a:lnTo>
                <a:lnTo>
                  <a:pt x="17074" y="3157158"/>
                </a:lnTo>
                <a:lnTo>
                  <a:pt x="16401" y="3158624"/>
                </a:lnTo>
                <a:close/>
              </a:path>
              <a:path w="3179444" h="3206750">
                <a:moveTo>
                  <a:pt x="3179321" y="3206529"/>
                </a:moveTo>
                <a:lnTo>
                  <a:pt x="2814561" y="3206529"/>
                </a:lnTo>
                <a:lnTo>
                  <a:pt x="3179321" y="2922568"/>
                </a:lnTo>
                <a:lnTo>
                  <a:pt x="3179321" y="3206529"/>
                </a:lnTo>
                <a:close/>
              </a:path>
              <a:path w="3179444" h="3206750">
                <a:moveTo>
                  <a:pt x="519560" y="3206529"/>
                </a:moveTo>
                <a:lnTo>
                  <a:pt x="0" y="3206529"/>
                </a:lnTo>
                <a:lnTo>
                  <a:pt x="6560" y="3184295"/>
                </a:lnTo>
                <a:lnTo>
                  <a:pt x="103473" y="3108918"/>
                </a:lnTo>
                <a:lnTo>
                  <a:pt x="644961" y="3108918"/>
                </a:lnTo>
                <a:lnTo>
                  <a:pt x="519560" y="3206529"/>
                </a:lnTo>
                <a:close/>
              </a:path>
              <a:path w="3179444" h="3206750">
                <a:moveTo>
                  <a:pt x="12128" y="3168562"/>
                </a:moveTo>
                <a:lnTo>
                  <a:pt x="13766" y="3164369"/>
                </a:lnTo>
                <a:lnTo>
                  <a:pt x="16401" y="3158624"/>
                </a:lnTo>
                <a:lnTo>
                  <a:pt x="12128" y="3168562"/>
                </a:lnTo>
                <a:close/>
              </a:path>
              <a:path w="3179444" h="3206750">
                <a:moveTo>
                  <a:pt x="7399" y="3181451"/>
                </a:moveTo>
                <a:lnTo>
                  <a:pt x="9176" y="3175428"/>
                </a:lnTo>
                <a:lnTo>
                  <a:pt x="12128" y="3168562"/>
                </a:lnTo>
                <a:lnTo>
                  <a:pt x="11134" y="3171108"/>
                </a:lnTo>
                <a:lnTo>
                  <a:pt x="8771" y="3177711"/>
                </a:lnTo>
                <a:lnTo>
                  <a:pt x="7399" y="3181451"/>
                </a:lnTo>
                <a:close/>
              </a:path>
              <a:path w="3179444" h="3206750">
                <a:moveTo>
                  <a:pt x="6274" y="3184517"/>
                </a:moveTo>
                <a:lnTo>
                  <a:pt x="7399" y="3181451"/>
                </a:lnTo>
                <a:lnTo>
                  <a:pt x="6560" y="3184295"/>
                </a:lnTo>
                <a:lnTo>
                  <a:pt x="6274" y="3184517"/>
                </a:lnTo>
                <a:close/>
              </a:path>
            </a:pathLst>
          </a:custGeom>
          <a:solidFill>
            <a:srgbClr val="DFCDB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7082700" y="7332607"/>
            <a:ext cx="1205865" cy="955675"/>
          </a:xfrm>
          <a:custGeom>
            <a:avLst/>
            <a:gdLst/>
            <a:ahLst/>
            <a:cxnLst/>
            <a:rect l="l" t="t" r="r" b="b"/>
            <a:pathLst>
              <a:path w="1205865" h="955675">
                <a:moveTo>
                  <a:pt x="5039" y="955280"/>
                </a:moveTo>
                <a:lnTo>
                  <a:pt x="1439" y="951680"/>
                </a:lnTo>
                <a:lnTo>
                  <a:pt x="2879" y="950240"/>
                </a:lnTo>
                <a:lnTo>
                  <a:pt x="719" y="948080"/>
                </a:lnTo>
                <a:lnTo>
                  <a:pt x="3599" y="945920"/>
                </a:lnTo>
                <a:lnTo>
                  <a:pt x="0" y="941601"/>
                </a:lnTo>
                <a:lnTo>
                  <a:pt x="2879" y="939441"/>
                </a:lnTo>
                <a:lnTo>
                  <a:pt x="1439" y="937281"/>
                </a:lnTo>
                <a:lnTo>
                  <a:pt x="1205299" y="0"/>
                </a:lnTo>
                <a:lnTo>
                  <a:pt x="1205299" y="20804"/>
                </a:lnTo>
                <a:lnTo>
                  <a:pt x="5039" y="955280"/>
                </a:lnTo>
                <a:close/>
              </a:path>
            </a:pathLst>
          </a:custGeom>
          <a:solidFill>
            <a:srgbClr val="4B2912">
              <a:alpha val="3881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17082699" y="7332607"/>
            <a:ext cx="1205865" cy="955675"/>
          </a:xfrm>
          <a:custGeom>
            <a:avLst/>
            <a:gdLst/>
            <a:ahLst/>
            <a:cxnLst/>
            <a:rect l="l" t="t" r="r" b="b"/>
            <a:pathLst>
              <a:path w="1205865" h="955675">
                <a:moveTo>
                  <a:pt x="1439" y="937281"/>
                </a:moveTo>
                <a:lnTo>
                  <a:pt x="2879" y="939441"/>
                </a:lnTo>
                <a:lnTo>
                  <a:pt x="0" y="941601"/>
                </a:lnTo>
                <a:lnTo>
                  <a:pt x="3599" y="945921"/>
                </a:lnTo>
                <a:lnTo>
                  <a:pt x="719" y="948080"/>
                </a:lnTo>
                <a:lnTo>
                  <a:pt x="2879" y="950240"/>
                </a:lnTo>
                <a:lnTo>
                  <a:pt x="1439" y="951680"/>
                </a:lnTo>
                <a:lnTo>
                  <a:pt x="5039" y="955280"/>
                </a:lnTo>
                <a:lnTo>
                  <a:pt x="1205299" y="20804"/>
                </a:lnTo>
              </a:path>
              <a:path w="1205865" h="955675">
                <a:moveTo>
                  <a:pt x="1205299" y="0"/>
                </a:moveTo>
                <a:lnTo>
                  <a:pt x="1439" y="937281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15112792" y="7773387"/>
            <a:ext cx="3175635" cy="2492375"/>
          </a:xfrm>
          <a:custGeom>
            <a:avLst/>
            <a:gdLst/>
            <a:ahLst/>
            <a:cxnLst/>
            <a:rect l="l" t="t" r="r" b="b"/>
            <a:pathLst>
              <a:path w="3175634" h="2492375">
                <a:moveTo>
                  <a:pt x="95671" y="2418160"/>
                </a:moveTo>
                <a:lnTo>
                  <a:pt x="81359" y="2418160"/>
                </a:lnTo>
                <a:lnTo>
                  <a:pt x="87119" y="2413840"/>
                </a:lnTo>
                <a:lnTo>
                  <a:pt x="89279" y="2416720"/>
                </a:lnTo>
                <a:lnTo>
                  <a:pt x="97515" y="2416720"/>
                </a:lnTo>
                <a:lnTo>
                  <a:pt x="95671" y="2418160"/>
                </a:lnTo>
                <a:close/>
              </a:path>
              <a:path w="3175634" h="2492375">
                <a:moveTo>
                  <a:pt x="95759" y="2416720"/>
                </a:moveTo>
                <a:lnTo>
                  <a:pt x="89279" y="2416720"/>
                </a:lnTo>
                <a:lnTo>
                  <a:pt x="93599" y="2413840"/>
                </a:lnTo>
                <a:lnTo>
                  <a:pt x="95759" y="2416720"/>
                </a:lnTo>
                <a:close/>
              </a:path>
              <a:path w="3175634" h="2492375">
                <a:moveTo>
                  <a:pt x="97515" y="2416720"/>
                </a:moveTo>
                <a:lnTo>
                  <a:pt x="95759" y="2416720"/>
                </a:lnTo>
                <a:lnTo>
                  <a:pt x="98639" y="2414560"/>
                </a:lnTo>
                <a:lnTo>
                  <a:pt x="99359" y="2415280"/>
                </a:lnTo>
                <a:lnTo>
                  <a:pt x="97515" y="2416720"/>
                </a:lnTo>
                <a:close/>
              </a:path>
              <a:path w="3175634" h="2492375">
                <a:moveTo>
                  <a:pt x="90140" y="2422480"/>
                </a:moveTo>
                <a:lnTo>
                  <a:pt x="74159" y="2422480"/>
                </a:lnTo>
                <a:lnTo>
                  <a:pt x="80639" y="2417440"/>
                </a:lnTo>
                <a:lnTo>
                  <a:pt x="81359" y="2418160"/>
                </a:lnTo>
                <a:lnTo>
                  <a:pt x="95671" y="2418160"/>
                </a:lnTo>
                <a:lnTo>
                  <a:pt x="90140" y="2422480"/>
                </a:lnTo>
                <a:close/>
              </a:path>
              <a:path w="3175634" h="2492375">
                <a:moveTo>
                  <a:pt x="89218" y="2423200"/>
                </a:moveTo>
                <a:lnTo>
                  <a:pt x="67679" y="2423200"/>
                </a:lnTo>
                <a:lnTo>
                  <a:pt x="71999" y="2419600"/>
                </a:lnTo>
                <a:lnTo>
                  <a:pt x="74159" y="2422480"/>
                </a:lnTo>
                <a:lnTo>
                  <a:pt x="90140" y="2422480"/>
                </a:lnTo>
                <a:lnTo>
                  <a:pt x="89218" y="2423200"/>
                </a:lnTo>
                <a:close/>
              </a:path>
              <a:path w="3175634" h="2492375">
                <a:moveTo>
                  <a:pt x="719" y="2492320"/>
                </a:moveTo>
                <a:lnTo>
                  <a:pt x="0" y="2491600"/>
                </a:lnTo>
                <a:lnTo>
                  <a:pt x="2159" y="2489440"/>
                </a:lnTo>
                <a:lnTo>
                  <a:pt x="0" y="2486560"/>
                </a:lnTo>
                <a:lnTo>
                  <a:pt x="4319" y="2482960"/>
                </a:lnTo>
                <a:lnTo>
                  <a:pt x="2159" y="2480080"/>
                </a:lnTo>
                <a:lnTo>
                  <a:pt x="5759" y="2477200"/>
                </a:lnTo>
                <a:lnTo>
                  <a:pt x="5039" y="2475760"/>
                </a:lnTo>
                <a:lnTo>
                  <a:pt x="7919" y="2473600"/>
                </a:lnTo>
                <a:lnTo>
                  <a:pt x="5759" y="2470720"/>
                </a:lnTo>
                <a:lnTo>
                  <a:pt x="10079" y="2467840"/>
                </a:lnTo>
                <a:lnTo>
                  <a:pt x="7919" y="2465680"/>
                </a:lnTo>
                <a:lnTo>
                  <a:pt x="66239" y="2420320"/>
                </a:lnTo>
                <a:lnTo>
                  <a:pt x="67679" y="2423200"/>
                </a:lnTo>
                <a:lnTo>
                  <a:pt x="89218" y="2423200"/>
                </a:lnTo>
                <a:lnTo>
                  <a:pt x="719" y="2492320"/>
                </a:lnTo>
                <a:close/>
              </a:path>
              <a:path w="3175634" h="2492375">
                <a:moveTo>
                  <a:pt x="208798" y="2330321"/>
                </a:moveTo>
                <a:lnTo>
                  <a:pt x="208078" y="2328881"/>
                </a:lnTo>
                <a:lnTo>
                  <a:pt x="210238" y="2327441"/>
                </a:lnTo>
                <a:lnTo>
                  <a:pt x="208078" y="2324561"/>
                </a:lnTo>
                <a:lnTo>
                  <a:pt x="210238" y="2322401"/>
                </a:lnTo>
                <a:lnTo>
                  <a:pt x="208078" y="2319521"/>
                </a:lnTo>
                <a:lnTo>
                  <a:pt x="210958" y="2318081"/>
                </a:lnTo>
                <a:lnTo>
                  <a:pt x="209518" y="2316641"/>
                </a:lnTo>
                <a:lnTo>
                  <a:pt x="214558" y="2313041"/>
                </a:lnTo>
                <a:lnTo>
                  <a:pt x="212398" y="2310162"/>
                </a:lnTo>
                <a:lnTo>
                  <a:pt x="215278" y="2308002"/>
                </a:lnTo>
                <a:lnTo>
                  <a:pt x="213118" y="2305842"/>
                </a:lnTo>
                <a:lnTo>
                  <a:pt x="478077" y="2099924"/>
                </a:lnTo>
                <a:lnTo>
                  <a:pt x="481676" y="2104964"/>
                </a:lnTo>
                <a:lnTo>
                  <a:pt x="489056" y="2104964"/>
                </a:lnTo>
                <a:lnTo>
                  <a:pt x="489596" y="2105684"/>
                </a:lnTo>
                <a:lnTo>
                  <a:pt x="493376" y="2105684"/>
                </a:lnTo>
                <a:lnTo>
                  <a:pt x="493916" y="2106404"/>
                </a:lnTo>
                <a:lnTo>
                  <a:pt x="496591" y="2106404"/>
                </a:lnTo>
                <a:lnTo>
                  <a:pt x="208798" y="2330321"/>
                </a:lnTo>
                <a:close/>
              </a:path>
              <a:path w="3175634" h="2492375">
                <a:moveTo>
                  <a:pt x="489056" y="2104964"/>
                </a:moveTo>
                <a:lnTo>
                  <a:pt x="481676" y="2104964"/>
                </a:lnTo>
                <a:lnTo>
                  <a:pt x="484556" y="2102804"/>
                </a:lnTo>
                <a:lnTo>
                  <a:pt x="485276" y="2104244"/>
                </a:lnTo>
                <a:lnTo>
                  <a:pt x="488516" y="2104244"/>
                </a:lnTo>
                <a:lnTo>
                  <a:pt x="489056" y="2104964"/>
                </a:lnTo>
                <a:close/>
              </a:path>
              <a:path w="3175634" h="2492375">
                <a:moveTo>
                  <a:pt x="488516" y="2104244"/>
                </a:moveTo>
                <a:lnTo>
                  <a:pt x="485276" y="2104244"/>
                </a:lnTo>
                <a:lnTo>
                  <a:pt x="487436" y="2102804"/>
                </a:lnTo>
                <a:lnTo>
                  <a:pt x="488516" y="2104244"/>
                </a:lnTo>
                <a:close/>
              </a:path>
              <a:path w="3175634" h="2492375">
                <a:moveTo>
                  <a:pt x="493376" y="2105684"/>
                </a:moveTo>
                <a:lnTo>
                  <a:pt x="489596" y="2105684"/>
                </a:lnTo>
                <a:lnTo>
                  <a:pt x="491756" y="2103524"/>
                </a:lnTo>
                <a:lnTo>
                  <a:pt x="493376" y="2105684"/>
                </a:lnTo>
                <a:close/>
              </a:path>
              <a:path w="3175634" h="2492375">
                <a:moveTo>
                  <a:pt x="496591" y="2106404"/>
                </a:moveTo>
                <a:lnTo>
                  <a:pt x="493916" y="2106404"/>
                </a:lnTo>
                <a:lnTo>
                  <a:pt x="496796" y="2104244"/>
                </a:lnTo>
                <a:lnTo>
                  <a:pt x="497516" y="2105684"/>
                </a:lnTo>
                <a:lnTo>
                  <a:pt x="496591" y="2106404"/>
                </a:lnTo>
                <a:close/>
              </a:path>
              <a:path w="3175634" h="2492375">
                <a:moveTo>
                  <a:pt x="1756789" y="1125054"/>
                </a:moveTo>
                <a:lnTo>
                  <a:pt x="1756069" y="1124334"/>
                </a:lnTo>
                <a:lnTo>
                  <a:pt x="1761828" y="1120014"/>
                </a:lnTo>
                <a:lnTo>
                  <a:pt x="1759668" y="1117134"/>
                </a:lnTo>
                <a:lnTo>
                  <a:pt x="1763268" y="1113534"/>
                </a:lnTo>
                <a:lnTo>
                  <a:pt x="1761108" y="1111374"/>
                </a:lnTo>
                <a:lnTo>
                  <a:pt x="1767588" y="1105614"/>
                </a:lnTo>
                <a:lnTo>
                  <a:pt x="1766868" y="1104894"/>
                </a:lnTo>
                <a:lnTo>
                  <a:pt x="1771908" y="1101294"/>
                </a:lnTo>
                <a:lnTo>
                  <a:pt x="1769028" y="1098414"/>
                </a:lnTo>
                <a:lnTo>
                  <a:pt x="1776228" y="1092654"/>
                </a:lnTo>
                <a:lnTo>
                  <a:pt x="1774068" y="1090494"/>
                </a:lnTo>
                <a:lnTo>
                  <a:pt x="3175207" y="0"/>
                </a:lnTo>
                <a:lnTo>
                  <a:pt x="3175207" y="20989"/>
                </a:lnTo>
                <a:lnTo>
                  <a:pt x="1756789" y="1125054"/>
                </a:lnTo>
                <a:close/>
              </a:path>
            </a:pathLst>
          </a:custGeom>
          <a:solidFill>
            <a:srgbClr val="4B2912">
              <a:alpha val="3881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112431" y="10186868"/>
            <a:ext cx="100079" cy="79199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15320870" y="7773387"/>
            <a:ext cx="2967355" cy="2330450"/>
          </a:xfrm>
          <a:custGeom>
            <a:avLst/>
            <a:gdLst/>
            <a:ahLst/>
            <a:cxnLst/>
            <a:rect l="l" t="t" r="r" b="b"/>
            <a:pathLst>
              <a:path w="2967355" h="2330450">
                <a:moveTo>
                  <a:pt x="5039" y="2305842"/>
                </a:moveTo>
                <a:lnTo>
                  <a:pt x="7199" y="2308002"/>
                </a:lnTo>
                <a:lnTo>
                  <a:pt x="4319" y="2310162"/>
                </a:lnTo>
                <a:lnTo>
                  <a:pt x="6479" y="2313042"/>
                </a:lnTo>
                <a:lnTo>
                  <a:pt x="1439" y="2316642"/>
                </a:lnTo>
                <a:lnTo>
                  <a:pt x="2879" y="2318082"/>
                </a:lnTo>
                <a:lnTo>
                  <a:pt x="0" y="2319522"/>
                </a:lnTo>
                <a:lnTo>
                  <a:pt x="2159" y="2322401"/>
                </a:lnTo>
                <a:lnTo>
                  <a:pt x="0" y="2324561"/>
                </a:lnTo>
                <a:lnTo>
                  <a:pt x="2159" y="2327441"/>
                </a:lnTo>
                <a:lnTo>
                  <a:pt x="0" y="2328881"/>
                </a:lnTo>
                <a:lnTo>
                  <a:pt x="719" y="2330321"/>
                </a:lnTo>
                <a:lnTo>
                  <a:pt x="289438" y="2105684"/>
                </a:lnTo>
                <a:lnTo>
                  <a:pt x="288718" y="2104244"/>
                </a:lnTo>
                <a:lnTo>
                  <a:pt x="285838" y="2106404"/>
                </a:lnTo>
                <a:lnTo>
                  <a:pt x="283678" y="2103524"/>
                </a:lnTo>
                <a:lnTo>
                  <a:pt x="281518" y="2105684"/>
                </a:lnTo>
                <a:lnTo>
                  <a:pt x="279358" y="2102804"/>
                </a:lnTo>
                <a:lnTo>
                  <a:pt x="277198" y="2104244"/>
                </a:lnTo>
                <a:lnTo>
                  <a:pt x="276478" y="2102804"/>
                </a:lnTo>
                <a:lnTo>
                  <a:pt x="273598" y="2104964"/>
                </a:lnTo>
                <a:lnTo>
                  <a:pt x="269998" y="2099924"/>
                </a:lnTo>
                <a:lnTo>
                  <a:pt x="5039" y="2305842"/>
                </a:lnTo>
              </a:path>
              <a:path w="2967355" h="2330450">
                <a:moveTo>
                  <a:pt x="1565990" y="1090494"/>
                </a:moveTo>
                <a:lnTo>
                  <a:pt x="1568150" y="1092654"/>
                </a:lnTo>
                <a:lnTo>
                  <a:pt x="1560950" y="1098414"/>
                </a:lnTo>
                <a:lnTo>
                  <a:pt x="1563830" y="1101294"/>
                </a:lnTo>
                <a:lnTo>
                  <a:pt x="1558790" y="1104894"/>
                </a:lnTo>
                <a:lnTo>
                  <a:pt x="1559510" y="1105614"/>
                </a:lnTo>
                <a:lnTo>
                  <a:pt x="1553030" y="1111374"/>
                </a:lnTo>
                <a:lnTo>
                  <a:pt x="1555190" y="1113534"/>
                </a:lnTo>
                <a:lnTo>
                  <a:pt x="1551590" y="1117134"/>
                </a:lnTo>
                <a:lnTo>
                  <a:pt x="1553750" y="1120014"/>
                </a:lnTo>
                <a:lnTo>
                  <a:pt x="1547990" y="1124334"/>
                </a:lnTo>
                <a:lnTo>
                  <a:pt x="1548710" y="1125054"/>
                </a:lnTo>
                <a:lnTo>
                  <a:pt x="2967128" y="20989"/>
                </a:lnTo>
              </a:path>
              <a:path w="2967355" h="2330450">
                <a:moveTo>
                  <a:pt x="2967128" y="0"/>
                </a:moveTo>
                <a:lnTo>
                  <a:pt x="1565990" y="1090494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15627139" y="8215512"/>
            <a:ext cx="2661285" cy="2072005"/>
          </a:xfrm>
          <a:custGeom>
            <a:avLst/>
            <a:gdLst/>
            <a:ahLst/>
            <a:cxnLst/>
            <a:rect l="l" t="t" r="r" b="b"/>
            <a:pathLst>
              <a:path w="2661284" h="2072004">
                <a:moveTo>
                  <a:pt x="28371" y="2071487"/>
                </a:moveTo>
                <a:lnTo>
                  <a:pt x="0" y="2071487"/>
                </a:lnTo>
                <a:lnTo>
                  <a:pt x="2660861" y="0"/>
                </a:lnTo>
                <a:lnTo>
                  <a:pt x="2660861" y="22087"/>
                </a:lnTo>
                <a:lnTo>
                  <a:pt x="28371" y="2071487"/>
                </a:lnTo>
                <a:close/>
              </a:path>
            </a:pathLst>
          </a:custGeom>
          <a:solidFill>
            <a:srgbClr val="4B2912">
              <a:alpha val="3881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15627138" y="8215512"/>
            <a:ext cx="2661285" cy="2072005"/>
          </a:xfrm>
          <a:custGeom>
            <a:avLst/>
            <a:gdLst/>
            <a:ahLst/>
            <a:cxnLst/>
            <a:rect l="l" t="t" r="r" b="b"/>
            <a:pathLst>
              <a:path w="2661284" h="2072004">
                <a:moveTo>
                  <a:pt x="28371" y="2071487"/>
                </a:moveTo>
                <a:lnTo>
                  <a:pt x="2660860" y="22087"/>
                </a:lnTo>
              </a:path>
              <a:path w="2661284" h="2072004">
                <a:moveTo>
                  <a:pt x="2660860" y="0"/>
                </a:moveTo>
                <a:lnTo>
                  <a:pt x="0" y="2071487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16194062" y="8656863"/>
            <a:ext cx="2094230" cy="1630680"/>
          </a:xfrm>
          <a:custGeom>
            <a:avLst/>
            <a:gdLst/>
            <a:ahLst/>
            <a:cxnLst/>
            <a:rect l="l" t="t" r="r" b="b"/>
            <a:pathLst>
              <a:path w="2094230" h="1630679">
                <a:moveTo>
                  <a:pt x="27337" y="1630135"/>
                </a:moveTo>
                <a:lnTo>
                  <a:pt x="0" y="1630135"/>
                </a:lnTo>
                <a:lnTo>
                  <a:pt x="2093937" y="0"/>
                </a:lnTo>
                <a:lnTo>
                  <a:pt x="2093937" y="21071"/>
                </a:lnTo>
                <a:lnTo>
                  <a:pt x="27337" y="1630135"/>
                </a:lnTo>
                <a:close/>
              </a:path>
            </a:pathLst>
          </a:custGeom>
          <a:solidFill>
            <a:srgbClr val="4B2912">
              <a:alpha val="3881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16194062" y="8656864"/>
            <a:ext cx="2094230" cy="1630680"/>
          </a:xfrm>
          <a:custGeom>
            <a:avLst/>
            <a:gdLst/>
            <a:ahLst/>
            <a:cxnLst/>
            <a:rect l="l" t="t" r="r" b="b"/>
            <a:pathLst>
              <a:path w="2094230" h="1630679">
                <a:moveTo>
                  <a:pt x="27337" y="1630135"/>
                </a:moveTo>
                <a:lnTo>
                  <a:pt x="2093937" y="21071"/>
                </a:lnTo>
              </a:path>
              <a:path w="2094230" h="1630679">
                <a:moveTo>
                  <a:pt x="2093937" y="0"/>
                </a:moveTo>
                <a:lnTo>
                  <a:pt x="0" y="1630135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bg object 28"/>
          <p:cNvSpPr/>
          <p:nvPr/>
        </p:nvSpPr>
        <p:spPr>
          <a:xfrm>
            <a:off x="16761191" y="9098374"/>
            <a:ext cx="1527175" cy="1188720"/>
          </a:xfrm>
          <a:custGeom>
            <a:avLst/>
            <a:gdLst/>
            <a:ahLst/>
            <a:cxnLst/>
            <a:rect l="l" t="t" r="r" b="b"/>
            <a:pathLst>
              <a:path w="1527175" h="1188720">
                <a:moveTo>
                  <a:pt x="28371" y="1188624"/>
                </a:moveTo>
                <a:lnTo>
                  <a:pt x="0" y="1188624"/>
                </a:lnTo>
                <a:lnTo>
                  <a:pt x="1526808" y="0"/>
                </a:lnTo>
                <a:lnTo>
                  <a:pt x="1526808" y="22087"/>
                </a:lnTo>
                <a:lnTo>
                  <a:pt x="28371" y="1188624"/>
                </a:lnTo>
                <a:close/>
              </a:path>
            </a:pathLst>
          </a:custGeom>
          <a:solidFill>
            <a:srgbClr val="4B2912">
              <a:alpha val="3881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bg object 29"/>
          <p:cNvSpPr/>
          <p:nvPr/>
        </p:nvSpPr>
        <p:spPr>
          <a:xfrm>
            <a:off x="16761190" y="9098375"/>
            <a:ext cx="1527175" cy="1188720"/>
          </a:xfrm>
          <a:custGeom>
            <a:avLst/>
            <a:gdLst/>
            <a:ahLst/>
            <a:cxnLst/>
            <a:rect l="l" t="t" r="r" b="b"/>
            <a:pathLst>
              <a:path w="1527175" h="1188720">
                <a:moveTo>
                  <a:pt x="28371" y="1188624"/>
                </a:moveTo>
                <a:lnTo>
                  <a:pt x="1526808" y="22087"/>
                </a:lnTo>
              </a:path>
              <a:path w="1527175" h="1188720">
                <a:moveTo>
                  <a:pt x="1526808" y="0"/>
                </a:moveTo>
                <a:lnTo>
                  <a:pt x="0" y="1188624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bg object 30"/>
          <p:cNvSpPr/>
          <p:nvPr/>
        </p:nvSpPr>
        <p:spPr>
          <a:xfrm>
            <a:off x="17328320" y="9539885"/>
            <a:ext cx="960119" cy="747395"/>
          </a:xfrm>
          <a:custGeom>
            <a:avLst/>
            <a:gdLst/>
            <a:ahLst/>
            <a:cxnLst/>
            <a:rect l="l" t="t" r="r" b="b"/>
            <a:pathLst>
              <a:path w="960119" h="747395">
                <a:moveTo>
                  <a:pt x="27245" y="747113"/>
                </a:moveTo>
                <a:lnTo>
                  <a:pt x="0" y="747113"/>
                </a:lnTo>
                <a:lnTo>
                  <a:pt x="959680" y="0"/>
                </a:lnTo>
                <a:lnTo>
                  <a:pt x="959680" y="21115"/>
                </a:lnTo>
                <a:lnTo>
                  <a:pt x="27245" y="747113"/>
                </a:lnTo>
                <a:close/>
              </a:path>
            </a:pathLst>
          </a:custGeom>
          <a:solidFill>
            <a:srgbClr val="4B2912">
              <a:alpha val="3881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bg object 31"/>
          <p:cNvSpPr/>
          <p:nvPr/>
        </p:nvSpPr>
        <p:spPr>
          <a:xfrm>
            <a:off x="17328319" y="9539886"/>
            <a:ext cx="960119" cy="747395"/>
          </a:xfrm>
          <a:custGeom>
            <a:avLst/>
            <a:gdLst/>
            <a:ahLst/>
            <a:cxnLst/>
            <a:rect l="l" t="t" r="r" b="b"/>
            <a:pathLst>
              <a:path w="960119" h="747395">
                <a:moveTo>
                  <a:pt x="27245" y="747113"/>
                </a:moveTo>
                <a:lnTo>
                  <a:pt x="959680" y="21115"/>
                </a:lnTo>
              </a:path>
              <a:path w="960119" h="747395">
                <a:moveTo>
                  <a:pt x="959680" y="0"/>
                </a:moveTo>
                <a:lnTo>
                  <a:pt x="0" y="747113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bg object 32"/>
          <p:cNvSpPr/>
          <p:nvPr/>
        </p:nvSpPr>
        <p:spPr>
          <a:xfrm>
            <a:off x="17895448" y="9981396"/>
            <a:ext cx="393065" cy="306070"/>
          </a:xfrm>
          <a:custGeom>
            <a:avLst/>
            <a:gdLst/>
            <a:ahLst/>
            <a:cxnLst/>
            <a:rect l="l" t="t" r="r" b="b"/>
            <a:pathLst>
              <a:path w="393065" h="306070">
                <a:moveTo>
                  <a:pt x="28371" y="305602"/>
                </a:moveTo>
                <a:lnTo>
                  <a:pt x="0" y="305602"/>
                </a:lnTo>
                <a:lnTo>
                  <a:pt x="392551" y="0"/>
                </a:lnTo>
                <a:lnTo>
                  <a:pt x="392551" y="22087"/>
                </a:lnTo>
                <a:lnTo>
                  <a:pt x="28371" y="305602"/>
                </a:lnTo>
                <a:close/>
              </a:path>
            </a:pathLst>
          </a:custGeom>
          <a:solidFill>
            <a:srgbClr val="4B2912">
              <a:alpha val="3881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bg object 33"/>
          <p:cNvSpPr/>
          <p:nvPr/>
        </p:nvSpPr>
        <p:spPr>
          <a:xfrm>
            <a:off x="17895447" y="9981397"/>
            <a:ext cx="393065" cy="306070"/>
          </a:xfrm>
          <a:custGeom>
            <a:avLst/>
            <a:gdLst/>
            <a:ahLst/>
            <a:cxnLst/>
            <a:rect l="l" t="t" r="r" b="b"/>
            <a:pathLst>
              <a:path w="393065" h="306070">
                <a:moveTo>
                  <a:pt x="28371" y="305602"/>
                </a:moveTo>
                <a:lnTo>
                  <a:pt x="392551" y="22087"/>
                </a:lnTo>
              </a:path>
              <a:path w="393065" h="306070">
                <a:moveTo>
                  <a:pt x="392551" y="0"/>
                </a:moveTo>
                <a:lnTo>
                  <a:pt x="0" y="305602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bg object 34"/>
          <p:cNvSpPr/>
          <p:nvPr/>
        </p:nvSpPr>
        <p:spPr>
          <a:xfrm>
            <a:off x="0" y="0"/>
            <a:ext cx="3982720" cy="3292475"/>
          </a:xfrm>
          <a:custGeom>
            <a:avLst/>
            <a:gdLst/>
            <a:ahLst/>
            <a:cxnLst/>
            <a:rect l="l" t="t" r="r" b="b"/>
            <a:pathLst>
              <a:path w="3982720" h="3292475">
                <a:moveTo>
                  <a:pt x="0" y="3292415"/>
                </a:moveTo>
                <a:lnTo>
                  <a:pt x="0" y="0"/>
                </a:lnTo>
                <a:lnTo>
                  <a:pt x="3982216" y="0"/>
                </a:lnTo>
                <a:lnTo>
                  <a:pt x="3947448" y="22657"/>
                </a:lnTo>
                <a:lnTo>
                  <a:pt x="3910065" y="48981"/>
                </a:lnTo>
                <a:lnTo>
                  <a:pt x="3877879" y="73416"/>
                </a:lnTo>
                <a:lnTo>
                  <a:pt x="3840889" y="102846"/>
                </a:lnTo>
                <a:lnTo>
                  <a:pt x="3806599" y="131736"/>
                </a:lnTo>
                <a:lnTo>
                  <a:pt x="3788566" y="146912"/>
                </a:lnTo>
                <a:lnTo>
                  <a:pt x="3749798" y="178614"/>
                </a:lnTo>
                <a:lnTo>
                  <a:pt x="3703842" y="214310"/>
                </a:lnTo>
                <a:lnTo>
                  <a:pt x="3646918" y="255350"/>
                </a:lnTo>
                <a:lnTo>
                  <a:pt x="3612921" y="277895"/>
                </a:lnTo>
                <a:lnTo>
                  <a:pt x="3606441" y="282935"/>
                </a:lnTo>
                <a:lnTo>
                  <a:pt x="3567831" y="315875"/>
                </a:lnTo>
                <a:lnTo>
                  <a:pt x="3552441" y="342695"/>
                </a:lnTo>
                <a:lnTo>
                  <a:pt x="3535368" y="373366"/>
                </a:lnTo>
                <a:lnTo>
                  <a:pt x="3500532" y="419590"/>
                </a:lnTo>
                <a:lnTo>
                  <a:pt x="3459544" y="470998"/>
                </a:lnTo>
                <a:lnTo>
                  <a:pt x="3424017" y="517222"/>
                </a:lnTo>
                <a:lnTo>
                  <a:pt x="3405562" y="547893"/>
                </a:lnTo>
                <a:lnTo>
                  <a:pt x="3399599" y="560775"/>
                </a:lnTo>
                <a:lnTo>
                  <a:pt x="3391342" y="572643"/>
                </a:lnTo>
                <a:lnTo>
                  <a:pt x="3357930" y="618307"/>
                </a:lnTo>
                <a:lnTo>
                  <a:pt x="3343305" y="668504"/>
                </a:lnTo>
                <a:lnTo>
                  <a:pt x="3344362" y="693332"/>
                </a:lnTo>
                <a:lnTo>
                  <a:pt x="3318971" y="707856"/>
                </a:lnTo>
                <a:lnTo>
                  <a:pt x="3293513" y="723122"/>
                </a:lnTo>
                <a:lnTo>
                  <a:pt x="3242123" y="754532"/>
                </a:lnTo>
                <a:lnTo>
                  <a:pt x="3238523" y="758132"/>
                </a:lnTo>
                <a:lnTo>
                  <a:pt x="3216287" y="770732"/>
                </a:lnTo>
                <a:lnTo>
                  <a:pt x="3143110" y="792585"/>
                </a:lnTo>
                <a:lnTo>
                  <a:pt x="3094777" y="802003"/>
                </a:lnTo>
                <a:lnTo>
                  <a:pt x="3040351" y="810527"/>
                </a:lnTo>
                <a:lnTo>
                  <a:pt x="2981138" y="818238"/>
                </a:lnTo>
                <a:lnTo>
                  <a:pt x="2918440" y="825221"/>
                </a:lnTo>
                <a:lnTo>
                  <a:pt x="2470445" y="863895"/>
                </a:lnTo>
                <a:lnTo>
                  <a:pt x="2430598" y="868314"/>
                </a:lnTo>
                <a:lnTo>
                  <a:pt x="2403036" y="872631"/>
                </a:lnTo>
                <a:lnTo>
                  <a:pt x="2389648" y="876931"/>
                </a:lnTo>
                <a:lnTo>
                  <a:pt x="2388928" y="877651"/>
                </a:lnTo>
                <a:lnTo>
                  <a:pt x="2373358" y="916396"/>
                </a:lnTo>
                <a:lnTo>
                  <a:pt x="2349148" y="972151"/>
                </a:lnTo>
                <a:lnTo>
                  <a:pt x="2330609" y="1025475"/>
                </a:lnTo>
                <a:lnTo>
                  <a:pt x="2332049" y="1056930"/>
                </a:lnTo>
                <a:lnTo>
                  <a:pt x="2290694" y="1061003"/>
                </a:lnTo>
                <a:lnTo>
                  <a:pt x="2235569" y="1079250"/>
                </a:lnTo>
                <a:lnTo>
                  <a:pt x="2182604" y="1098037"/>
                </a:lnTo>
                <a:lnTo>
                  <a:pt x="2147730" y="1103730"/>
                </a:lnTo>
                <a:lnTo>
                  <a:pt x="2136592" y="1116982"/>
                </a:lnTo>
                <a:lnTo>
                  <a:pt x="2128290" y="1131450"/>
                </a:lnTo>
                <a:lnTo>
                  <a:pt x="2123227" y="1146457"/>
                </a:lnTo>
                <a:lnTo>
                  <a:pt x="2122022" y="1159102"/>
                </a:lnTo>
                <a:lnTo>
                  <a:pt x="2114756" y="1159102"/>
                </a:lnTo>
                <a:lnTo>
                  <a:pt x="2077260" y="1183109"/>
                </a:lnTo>
                <a:lnTo>
                  <a:pt x="2068328" y="1218389"/>
                </a:lnTo>
                <a:lnTo>
                  <a:pt x="2070173" y="1251059"/>
                </a:lnTo>
                <a:lnTo>
                  <a:pt x="2068530" y="1268609"/>
                </a:lnTo>
                <a:lnTo>
                  <a:pt x="2046930" y="1301009"/>
                </a:lnTo>
                <a:lnTo>
                  <a:pt x="2036839" y="1306769"/>
                </a:lnTo>
                <a:lnTo>
                  <a:pt x="2016691" y="1306769"/>
                </a:lnTo>
                <a:lnTo>
                  <a:pt x="2014463" y="1325354"/>
                </a:lnTo>
                <a:lnTo>
                  <a:pt x="2005958" y="1363063"/>
                </a:lnTo>
                <a:lnTo>
                  <a:pt x="1992602" y="1388533"/>
                </a:lnTo>
                <a:lnTo>
                  <a:pt x="1880229" y="1388533"/>
                </a:lnTo>
                <a:lnTo>
                  <a:pt x="1861171" y="1391008"/>
                </a:lnTo>
                <a:lnTo>
                  <a:pt x="1859012" y="1391728"/>
                </a:lnTo>
                <a:lnTo>
                  <a:pt x="1854692" y="1394608"/>
                </a:lnTo>
                <a:lnTo>
                  <a:pt x="1849089" y="1399581"/>
                </a:lnTo>
                <a:lnTo>
                  <a:pt x="1838694" y="1409795"/>
                </a:lnTo>
                <a:lnTo>
                  <a:pt x="1833092" y="1414768"/>
                </a:lnTo>
                <a:lnTo>
                  <a:pt x="1817443" y="1439439"/>
                </a:lnTo>
                <a:lnTo>
                  <a:pt x="1806722" y="1473898"/>
                </a:lnTo>
                <a:lnTo>
                  <a:pt x="1796946" y="1507411"/>
                </a:lnTo>
                <a:lnTo>
                  <a:pt x="1784132" y="1529247"/>
                </a:lnTo>
                <a:lnTo>
                  <a:pt x="1765412" y="1529247"/>
                </a:lnTo>
                <a:lnTo>
                  <a:pt x="1764692" y="1530687"/>
                </a:lnTo>
                <a:lnTo>
                  <a:pt x="1762532" y="1532127"/>
                </a:lnTo>
                <a:lnTo>
                  <a:pt x="1716239" y="1556360"/>
                </a:lnTo>
                <a:lnTo>
                  <a:pt x="1654803" y="1577487"/>
                </a:lnTo>
                <a:lnTo>
                  <a:pt x="1599172" y="1593214"/>
                </a:lnTo>
                <a:lnTo>
                  <a:pt x="1573173" y="1599087"/>
                </a:lnTo>
                <a:lnTo>
                  <a:pt x="1560888" y="1603913"/>
                </a:lnTo>
                <a:lnTo>
                  <a:pt x="1499869" y="1633815"/>
                </a:lnTo>
                <a:lnTo>
                  <a:pt x="1467334" y="1655246"/>
                </a:lnTo>
                <a:lnTo>
                  <a:pt x="1439254" y="1688366"/>
                </a:lnTo>
                <a:lnTo>
                  <a:pt x="1435778" y="1702777"/>
                </a:lnTo>
                <a:lnTo>
                  <a:pt x="1431964" y="1716716"/>
                </a:lnTo>
                <a:lnTo>
                  <a:pt x="1408294" y="1750286"/>
                </a:lnTo>
                <a:lnTo>
                  <a:pt x="1393759" y="1759252"/>
                </a:lnTo>
                <a:lnTo>
                  <a:pt x="1377875" y="1764776"/>
                </a:lnTo>
                <a:lnTo>
                  <a:pt x="1364049" y="1766846"/>
                </a:lnTo>
                <a:lnTo>
                  <a:pt x="1346375" y="1766846"/>
                </a:lnTo>
                <a:lnTo>
                  <a:pt x="1327790" y="1769602"/>
                </a:lnTo>
                <a:lnTo>
                  <a:pt x="1274690" y="1792664"/>
                </a:lnTo>
                <a:lnTo>
                  <a:pt x="1240355" y="1818865"/>
                </a:lnTo>
                <a:lnTo>
                  <a:pt x="1238690" y="1823568"/>
                </a:lnTo>
                <a:lnTo>
                  <a:pt x="1240535" y="1827325"/>
                </a:lnTo>
                <a:lnTo>
                  <a:pt x="1218282" y="1857915"/>
                </a:lnTo>
                <a:lnTo>
                  <a:pt x="1192349" y="1902365"/>
                </a:lnTo>
                <a:lnTo>
                  <a:pt x="1166736" y="1953415"/>
                </a:lnTo>
                <a:lnTo>
                  <a:pt x="1145443" y="2003804"/>
                </a:lnTo>
                <a:lnTo>
                  <a:pt x="1132469" y="2046274"/>
                </a:lnTo>
                <a:lnTo>
                  <a:pt x="1131816" y="2073564"/>
                </a:lnTo>
                <a:lnTo>
                  <a:pt x="1141480" y="2097796"/>
                </a:lnTo>
                <a:lnTo>
                  <a:pt x="1150806" y="2123244"/>
                </a:lnTo>
                <a:lnTo>
                  <a:pt x="1156217" y="2150311"/>
                </a:lnTo>
                <a:lnTo>
                  <a:pt x="1154136" y="2179403"/>
                </a:lnTo>
                <a:lnTo>
                  <a:pt x="1150626" y="2188313"/>
                </a:lnTo>
                <a:lnTo>
                  <a:pt x="1102082" y="2227755"/>
                </a:lnTo>
                <a:lnTo>
                  <a:pt x="1042733" y="2241323"/>
                </a:lnTo>
                <a:lnTo>
                  <a:pt x="1004377" y="2241323"/>
                </a:lnTo>
                <a:lnTo>
                  <a:pt x="994072" y="2260110"/>
                </a:lnTo>
                <a:lnTo>
                  <a:pt x="983497" y="2278763"/>
                </a:lnTo>
                <a:lnTo>
                  <a:pt x="972382" y="2297415"/>
                </a:lnTo>
                <a:lnTo>
                  <a:pt x="964906" y="2309194"/>
                </a:lnTo>
                <a:lnTo>
                  <a:pt x="948678" y="2309194"/>
                </a:lnTo>
                <a:lnTo>
                  <a:pt x="933727" y="2309812"/>
                </a:lnTo>
                <a:lnTo>
                  <a:pt x="899977" y="2327722"/>
                </a:lnTo>
                <a:lnTo>
                  <a:pt x="867375" y="2360223"/>
                </a:lnTo>
                <a:lnTo>
                  <a:pt x="858938" y="2371642"/>
                </a:lnTo>
                <a:lnTo>
                  <a:pt x="699819" y="2440042"/>
                </a:lnTo>
                <a:lnTo>
                  <a:pt x="677148" y="2478308"/>
                </a:lnTo>
                <a:lnTo>
                  <a:pt x="656959" y="2521626"/>
                </a:lnTo>
                <a:lnTo>
                  <a:pt x="637853" y="2567374"/>
                </a:lnTo>
                <a:lnTo>
                  <a:pt x="618432" y="2612933"/>
                </a:lnTo>
                <a:lnTo>
                  <a:pt x="597298" y="2655683"/>
                </a:lnTo>
                <a:lnTo>
                  <a:pt x="573053" y="2693006"/>
                </a:lnTo>
                <a:lnTo>
                  <a:pt x="544300" y="2722280"/>
                </a:lnTo>
                <a:lnTo>
                  <a:pt x="498940" y="2743880"/>
                </a:lnTo>
                <a:lnTo>
                  <a:pt x="501572" y="2757256"/>
                </a:lnTo>
                <a:lnTo>
                  <a:pt x="504880" y="2770429"/>
                </a:lnTo>
                <a:lnTo>
                  <a:pt x="508457" y="2783468"/>
                </a:lnTo>
                <a:lnTo>
                  <a:pt x="511900" y="2796439"/>
                </a:lnTo>
                <a:lnTo>
                  <a:pt x="485373" y="2838255"/>
                </a:lnTo>
                <a:lnTo>
                  <a:pt x="452658" y="2862071"/>
                </a:lnTo>
                <a:lnTo>
                  <a:pt x="403271" y="2874379"/>
                </a:lnTo>
                <a:lnTo>
                  <a:pt x="361421" y="2875639"/>
                </a:lnTo>
                <a:lnTo>
                  <a:pt x="317933" y="2879239"/>
                </a:lnTo>
                <a:lnTo>
                  <a:pt x="273581" y="2887677"/>
                </a:lnTo>
                <a:lnTo>
                  <a:pt x="229230" y="2901299"/>
                </a:lnTo>
                <a:lnTo>
                  <a:pt x="185742" y="2920451"/>
                </a:lnTo>
                <a:lnTo>
                  <a:pt x="143982" y="2945478"/>
                </a:lnTo>
                <a:lnTo>
                  <a:pt x="142542" y="2946918"/>
                </a:lnTo>
                <a:lnTo>
                  <a:pt x="141102" y="2947638"/>
                </a:lnTo>
                <a:lnTo>
                  <a:pt x="124227" y="2972613"/>
                </a:lnTo>
                <a:lnTo>
                  <a:pt x="116802" y="3009198"/>
                </a:lnTo>
                <a:lnTo>
                  <a:pt x="115587" y="3053343"/>
                </a:lnTo>
                <a:lnTo>
                  <a:pt x="117342" y="3100997"/>
                </a:lnTo>
                <a:lnTo>
                  <a:pt x="118681" y="3149451"/>
                </a:lnTo>
                <a:lnTo>
                  <a:pt x="117252" y="3193247"/>
                </a:lnTo>
                <a:lnTo>
                  <a:pt x="109749" y="3229078"/>
                </a:lnTo>
                <a:lnTo>
                  <a:pt x="92863" y="3253636"/>
                </a:lnTo>
                <a:lnTo>
                  <a:pt x="90703" y="3255076"/>
                </a:lnTo>
                <a:lnTo>
                  <a:pt x="88543" y="3257236"/>
                </a:lnTo>
                <a:lnTo>
                  <a:pt x="52070" y="3267935"/>
                </a:lnTo>
                <a:lnTo>
                  <a:pt x="44983" y="3269746"/>
                </a:lnTo>
                <a:lnTo>
                  <a:pt x="39515" y="3271963"/>
                </a:lnTo>
                <a:lnTo>
                  <a:pt x="35263" y="3274516"/>
                </a:lnTo>
                <a:lnTo>
                  <a:pt x="33103" y="3276676"/>
                </a:lnTo>
                <a:lnTo>
                  <a:pt x="30943" y="3278116"/>
                </a:lnTo>
                <a:lnTo>
                  <a:pt x="8274" y="3291279"/>
                </a:lnTo>
                <a:lnTo>
                  <a:pt x="0" y="3292415"/>
                </a:lnTo>
                <a:close/>
              </a:path>
              <a:path w="3982720" h="3292475">
                <a:moveTo>
                  <a:pt x="2121810" y="1161330"/>
                </a:moveTo>
                <a:lnTo>
                  <a:pt x="2114756" y="1159102"/>
                </a:lnTo>
                <a:lnTo>
                  <a:pt x="2122022" y="1159102"/>
                </a:lnTo>
                <a:lnTo>
                  <a:pt x="2121810" y="1161330"/>
                </a:lnTo>
                <a:close/>
              </a:path>
              <a:path w="3982720" h="3292475">
                <a:moveTo>
                  <a:pt x="2023238" y="1309412"/>
                </a:moveTo>
                <a:lnTo>
                  <a:pt x="2016691" y="1306769"/>
                </a:lnTo>
                <a:lnTo>
                  <a:pt x="2036839" y="1306769"/>
                </a:lnTo>
                <a:lnTo>
                  <a:pt x="2030730" y="1309019"/>
                </a:lnTo>
                <a:lnTo>
                  <a:pt x="2023238" y="1309412"/>
                </a:lnTo>
                <a:close/>
              </a:path>
              <a:path w="3982720" h="3292475">
                <a:moveTo>
                  <a:pt x="1939201" y="1421304"/>
                </a:moveTo>
                <a:lnTo>
                  <a:pt x="1927411" y="1420528"/>
                </a:lnTo>
                <a:lnTo>
                  <a:pt x="1910784" y="1410853"/>
                </a:lnTo>
                <a:lnTo>
                  <a:pt x="1895911" y="1397668"/>
                </a:lnTo>
                <a:lnTo>
                  <a:pt x="1880229" y="1388533"/>
                </a:lnTo>
                <a:lnTo>
                  <a:pt x="1992602" y="1388533"/>
                </a:lnTo>
                <a:lnTo>
                  <a:pt x="1987801" y="1394338"/>
                </a:lnTo>
                <a:lnTo>
                  <a:pt x="1981962" y="1400177"/>
                </a:lnTo>
                <a:lnTo>
                  <a:pt x="1975651" y="1405408"/>
                </a:lnTo>
                <a:lnTo>
                  <a:pt x="1963861" y="1413137"/>
                </a:lnTo>
                <a:lnTo>
                  <a:pt x="1951531" y="1418638"/>
                </a:lnTo>
                <a:lnTo>
                  <a:pt x="1939201" y="1421304"/>
                </a:lnTo>
                <a:close/>
              </a:path>
              <a:path w="3982720" h="3292475">
                <a:moveTo>
                  <a:pt x="1773332" y="1533567"/>
                </a:moveTo>
                <a:lnTo>
                  <a:pt x="1765412" y="1529247"/>
                </a:lnTo>
                <a:lnTo>
                  <a:pt x="1784132" y="1529247"/>
                </a:lnTo>
                <a:lnTo>
                  <a:pt x="1779092" y="1532847"/>
                </a:lnTo>
                <a:lnTo>
                  <a:pt x="1773332" y="1533567"/>
                </a:lnTo>
                <a:close/>
              </a:path>
              <a:path w="3982720" h="3292475">
                <a:moveTo>
                  <a:pt x="1361720" y="1767194"/>
                </a:moveTo>
                <a:lnTo>
                  <a:pt x="1346375" y="1766846"/>
                </a:lnTo>
                <a:lnTo>
                  <a:pt x="1364049" y="1766846"/>
                </a:lnTo>
                <a:lnTo>
                  <a:pt x="1361720" y="1767194"/>
                </a:lnTo>
                <a:close/>
              </a:path>
              <a:path w="3982720" h="3292475">
                <a:moveTo>
                  <a:pt x="1034695" y="2242380"/>
                </a:moveTo>
                <a:lnTo>
                  <a:pt x="1004377" y="2241323"/>
                </a:lnTo>
                <a:lnTo>
                  <a:pt x="1042733" y="2241323"/>
                </a:lnTo>
                <a:lnTo>
                  <a:pt x="1034695" y="2242380"/>
                </a:lnTo>
                <a:close/>
              </a:path>
              <a:path w="3982720" h="3292475">
                <a:moveTo>
                  <a:pt x="960457" y="2316202"/>
                </a:moveTo>
                <a:lnTo>
                  <a:pt x="948678" y="2309194"/>
                </a:lnTo>
                <a:lnTo>
                  <a:pt x="964906" y="2309194"/>
                </a:lnTo>
                <a:lnTo>
                  <a:pt x="960457" y="2316202"/>
                </a:lnTo>
                <a:close/>
              </a:path>
            </a:pathLst>
          </a:custGeom>
          <a:solidFill>
            <a:srgbClr val="FBFDF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bg object 35"/>
          <p:cNvSpPr/>
          <p:nvPr/>
        </p:nvSpPr>
        <p:spPr>
          <a:xfrm>
            <a:off x="0" y="0"/>
            <a:ext cx="3954145" cy="3263900"/>
          </a:xfrm>
          <a:custGeom>
            <a:avLst/>
            <a:gdLst/>
            <a:ahLst/>
            <a:cxnLst/>
            <a:rect l="l" t="t" r="r" b="b"/>
            <a:pathLst>
              <a:path w="3954145" h="3263900">
                <a:moveTo>
                  <a:pt x="0" y="368300"/>
                </a:moveTo>
                <a:lnTo>
                  <a:pt x="0" y="0"/>
                </a:lnTo>
                <a:lnTo>
                  <a:pt x="478868" y="0"/>
                </a:lnTo>
                <a:lnTo>
                  <a:pt x="0" y="368300"/>
                </a:lnTo>
                <a:close/>
              </a:path>
              <a:path w="3954145" h="3263900">
                <a:moveTo>
                  <a:pt x="0" y="812800"/>
                </a:moveTo>
                <a:lnTo>
                  <a:pt x="0" y="381000"/>
                </a:lnTo>
                <a:lnTo>
                  <a:pt x="504288" y="0"/>
                </a:lnTo>
                <a:lnTo>
                  <a:pt x="1046385" y="0"/>
                </a:lnTo>
                <a:lnTo>
                  <a:pt x="0" y="812800"/>
                </a:lnTo>
                <a:close/>
              </a:path>
              <a:path w="3954145" h="3263900">
                <a:moveTo>
                  <a:pt x="0" y="1244600"/>
                </a:moveTo>
                <a:lnTo>
                  <a:pt x="0" y="825500"/>
                </a:lnTo>
                <a:lnTo>
                  <a:pt x="1071470" y="0"/>
                </a:lnTo>
                <a:lnTo>
                  <a:pt x="1613566" y="0"/>
                </a:lnTo>
                <a:lnTo>
                  <a:pt x="0" y="1244600"/>
                </a:lnTo>
                <a:close/>
              </a:path>
              <a:path w="3954145" h="3263900">
                <a:moveTo>
                  <a:pt x="0" y="1689100"/>
                </a:moveTo>
                <a:lnTo>
                  <a:pt x="0" y="1270000"/>
                </a:lnTo>
                <a:lnTo>
                  <a:pt x="1638940" y="0"/>
                </a:lnTo>
                <a:lnTo>
                  <a:pt x="2180383" y="0"/>
                </a:lnTo>
                <a:lnTo>
                  <a:pt x="0" y="1689100"/>
                </a:lnTo>
                <a:close/>
              </a:path>
              <a:path w="3954145" h="3263900">
                <a:moveTo>
                  <a:pt x="0" y="2133600"/>
                </a:moveTo>
                <a:lnTo>
                  <a:pt x="0" y="1714500"/>
                </a:lnTo>
                <a:lnTo>
                  <a:pt x="2206552" y="0"/>
                </a:lnTo>
                <a:lnTo>
                  <a:pt x="2747979" y="0"/>
                </a:lnTo>
                <a:lnTo>
                  <a:pt x="0" y="2133600"/>
                </a:lnTo>
                <a:close/>
              </a:path>
              <a:path w="3954145" h="3263900">
                <a:moveTo>
                  <a:pt x="0" y="2578100"/>
                </a:moveTo>
                <a:lnTo>
                  <a:pt x="0" y="2146300"/>
                </a:lnTo>
                <a:lnTo>
                  <a:pt x="2772285" y="0"/>
                </a:lnTo>
                <a:lnTo>
                  <a:pt x="3314760" y="0"/>
                </a:lnTo>
                <a:lnTo>
                  <a:pt x="2301809" y="787400"/>
                </a:lnTo>
                <a:lnTo>
                  <a:pt x="2288849" y="787400"/>
                </a:lnTo>
                <a:lnTo>
                  <a:pt x="2286689" y="800100"/>
                </a:lnTo>
                <a:lnTo>
                  <a:pt x="0" y="2578100"/>
                </a:lnTo>
                <a:close/>
              </a:path>
              <a:path w="3954145" h="3263900">
                <a:moveTo>
                  <a:pt x="2406907" y="774700"/>
                </a:moveTo>
                <a:lnTo>
                  <a:pt x="2332049" y="774700"/>
                </a:lnTo>
                <a:lnTo>
                  <a:pt x="3340127" y="0"/>
                </a:lnTo>
                <a:lnTo>
                  <a:pt x="3881066" y="0"/>
                </a:lnTo>
                <a:lnTo>
                  <a:pt x="3769160" y="76200"/>
                </a:lnTo>
                <a:lnTo>
                  <a:pt x="3726510" y="101600"/>
                </a:lnTo>
                <a:lnTo>
                  <a:pt x="3683633" y="114300"/>
                </a:lnTo>
                <a:lnTo>
                  <a:pt x="3596646" y="165100"/>
                </a:lnTo>
                <a:lnTo>
                  <a:pt x="3507090" y="215900"/>
                </a:lnTo>
                <a:lnTo>
                  <a:pt x="3461001" y="241300"/>
                </a:lnTo>
                <a:lnTo>
                  <a:pt x="3460281" y="241300"/>
                </a:lnTo>
                <a:lnTo>
                  <a:pt x="3440774" y="266700"/>
                </a:lnTo>
                <a:lnTo>
                  <a:pt x="3416542" y="304800"/>
                </a:lnTo>
                <a:lnTo>
                  <a:pt x="3392039" y="355600"/>
                </a:lnTo>
                <a:lnTo>
                  <a:pt x="3371722" y="393700"/>
                </a:lnTo>
                <a:lnTo>
                  <a:pt x="2949805" y="723900"/>
                </a:lnTo>
                <a:lnTo>
                  <a:pt x="2901744" y="723900"/>
                </a:lnTo>
                <a:lnTo>
                  <a:pt x="2850607" y="736600"/>
                </a:lnTo>
                <a:lnTo>
                  <a:pt x="2742699" y="736600"/>
                </a:lnTo>
                <a:lnTo>
                  <a:pt x="2687726" y="749300"/>
                </a:lnTo>
                <a:lnTo>
                  <a:pt x="2625593" y="749300"/>
                </a:lnTo>
                <a:lnTo>
                  <a:pt x="2565260" y="762000"/>
                </a:lnTo>
                <a:lnTo>
                  <a:pt x="2454733" y="762000"/>
                </a:lnTo>
                <a:lnTo>
                  <a:pt x="2406907" y="774700"/>
                </a:lnTo>
                <a:close/>
              </a:path>
              <a:path w="3954145" h="3263900">
                <a:moveTo>
                  <a:pt x="3823159" y="63500"/>
                </a:moveTo>
                <a:lnTo>
                  <a:pt x="3907291" y="0"/>
                </a:lnTo>
                <a:lnTo>
                  <a:pt x="3953951" y="0"/>
                </a:lnTo>
                <a:lnTo>
                  <a:pt x="3909662" y="25400"/>
                </a:lnTo>
                <a:lnTo>
                  <a:pt x="3866134" y="38100"/>
                </a:lnTo>
                <a:lnTo>
                  <a:pt x="3823159" y="63500"/>
                </a:lnTo>
                <a:close/>
              </a:path>
              <a:path w="3954145" h="3263900">
                <a:moveTo>
                  <a:pt x="3359512" y="422371"/>
                </a:moveTo>
                <a:lnTo>
                  <a:pt x="3360585" y="419100"/>
                </a:lnTo>
                <a:lnTo>
                  <a:pt x="3363802" y="419100"/>
                </a:lnTo>
                <a:lnTo>
                  <a:pt x="3359512" y="422371"/>
                </a:lnTo>
                <a:close/>
              </a:path>
              <a:path w="3954145" h="3263900">
                <a:moveTo>
                  <a:pt x="3034055" y="711200"/>
                </a:moveTo>
                <a:lnTo>
                  <a:pt x="2980764" y="711200"/>
                </a:lnTo>
                <a:lnTo>
                  <a:pt x="3359512" y="422371"/>
                </a:lnTo>
                <a:lnTo>
                  <a:pt x="3356422" y="431800"/>
                </a:lnTo>
                <a:lnTo>
                  <a:pt x="3351450" y="431800"/>
                </a:lnTo>
                <a:lnTo>
                  <a:pt x="3345802" y="444500"/>
                </a:lnTo>
                <a:lnTo>
                  <a:pt x="3332842" y="444500"/>
                </a:lnTo>
                <a:lnTo>
                  <a:pt x="3327082" y="457200"/>
                </a:lnTo>
                <a:lnTo>
                  <a:pt x="3320929" y="457200"/>
                </a:lnTo>
                <a:lnTo>
                  <a:pt x="3315652" y="469900"/>
                </a:lnTo>
                <a:lnTo>
                  <a:pt x="3311591" y="469900"/>
                </a:lnTo>
                <a:lnTo>
                  <a:pt x="3309082" y="482600"/>
                </a:lnTo>
                <a:lnTo>
                  <a:pt x="3302276" y="495300"/>
                </a:lnTo>
                <a:lnTo>
                  <a:pt x="3293513" y="508000"/>
                </a:lnTo>
                <a:lnTo>
                  <a:pt x="3284074" y="520700"/>
                </a:lnTo>
                <a:lnTo>
                  <a:pt x="3275243" y="533400"/>
                </a:lnTo>
                <a:lnTo>
                  <a:pt x="3259763" y="558800"/>
                </a:lnTo>
                <a:lnTo>
                  <a:pt x="3248603" y="571500"/>
                </a:lnTo>
                <a:lnTo>
                  <a:pt x="3242843" y="584200"/>
                </a:lnTo>
                <a:lnTo>
                  <a:pt x="3243563" y="596900"/>
                </a:lnTo>
                <a:lnTo>
                  <a:pt x="3218588" y="622300"/>
                </a:lnTo>
                <a:lnTo>
                  <a:pt x="3142043" y="660400"/>
                </a:lnTo>
                <a:lnTo>
                  <a:pt x="3141323" y="673100"/>
                </a:lnTo>
                <a:lnTo>
                  <a:pt x="3138443" y="673100"/>
                </a:lnTo>
                <a:lnTo>
                  <a:pt x="3114717" y="685800"/>
                </a:lnTo>
                <a:lnTo>
                  <a:pt x="3079314" y="698500"/>
                </a:lnTo>
                <a:lnTo>
                  <a:pt x="3034055" y="711200"/>
                </a:lnTo>
                <a:close/>
              </a:path>
              <a:path w="3954145" h="3263900">
                <a:moveTo>
                  <a:pt x="0" y="3009900"/>
                </a:moveTo>
                <a:lnTo>
                  <a:pt x="0" y="2590800"/>
                </a:lnTo>
                <a:lnTo>
                  <a:pt x="2273009" y="825500"/>
                </a:lnTo>
                <a:lnTo>
                  <a:pt x="2263851" y="838200"/>
                </a:lnTo>
                <a:lnTo>
                  <a:pt x="2254829" y="850900"/>
                </a:lnTo>
                <a:lnTo>
                  <a:pt x="2246077" y="863600"/>
                </a:lnTo>
                <a:lnTo>
                  <a:pt x="2237729" y="876300"/>
                </a:lnTo>
                <a:lnTo>
                  <a:pt x="2227019" y="901700"/>
                </a:lnTo>
                <a:lnTo>
                  <a:pt x="2221169" y="927100"/>
                </a:lnTo>
                <a:lnTo>
                  <a:pt x="2222339" y="952500"/>
                </a:lnTo>
                <a:lnTo>
                  <a:pt x="2232689" y="965200"/>
                </a:lnTo>
                <a:lnTo>
                  <a:pt x="2218559" y="965200"/>
                </a:lnTo>
                <a:lnTo>
                  <a:pt x="2211326" y="977900"/>
                </a:lnTo>
                <a:lnTo>
                  <a:pt x="2203889" y="977900"/>
                </a:lnTo>
                <a:lnTo>
                  <a:pt x="2195137" y="990600"/>
                </a:lnTo>
                <a:lnTo>
                  <a:pt x="2186249" y="990600"/>
                </a:lnTo>
                <a:lnTo>
                  <a:pt x="2177362" y="1003300"/>
                </a:lnTo>
                <a:lnTo>
                  <a:pt x="2168610" y="1016000"/>
                </a:lnTo>
                <a:lnTo>
                  <a:pt x="2159576" y="1028700"/>
                </a:lnTo>
                <a:lnTo>
                  <a:pt x="2150880" y="1041400"/>
                </a:lnTo>
                <a:lnTo>
                  <a:pt x="2142588" y="1041400"/>
                </a:lnTo>
                <a:lnTo>
                  <a:pt x="2134770" y="1054100"/>
                </a:lnTo>
                <a:lnTo>
                  <a:pt x="2118210" y="1054100"/>
                </a:lnTo>
                <a:lnTo>
                  <a:pt x="2107489" y="1066800"/>
                </a:lnTo>
                <a:lnTo>
                  <a:pt x="2099400" y="1092200"/>
                </a:lnTo>
                <a:lnTo>
                  <a:pt x="2094416" y="1104900"/>
                </a:lnTo>
                <a:lnTo>
                  <a:pt x="2093010" y="1117600"/>
                </a:lnTo>
                <a:lnTo>
                  <a:pt x="2064210" y="1117600"/>
                </a:lnTo>
                <a:lnTo>
                  <a:pt x="2056347" y="1130300"/>
                </a:lnTo>
                <a:lnTo>
                  <a:pt x="2049360" y="1143000"/>
                </a:lnTo>
                <a:lnTo>
                  <a:pt x="2043859" y="1143000"/>
                </a:lnTo>
                <a:lnTo>
                  <a:pt x="2040450" y="1155700"/>
                </a:lnTo>
                <a:lnTo>
                  <a:pt x="2039427" y="1181100"/>
                </a:lnTo>
                <a:lnTo>
                  <a:pt x="2040900" y="1193800"/>
                </a:lnTo>
                <a:lnTo>
                  <a:pt x="2041969" y="1206500"/>
                </a:lnTo>
                <a:lnTo>
                  <a:pt x="2039730" y="1219200"/>
                </a:lnTo>
                <a:lnTo>
                  <a:pt x="2036659" y="1231900"/>
                </a:lnTo>
                <a:lnTo>
                  <a:pt x="2031900" y="1244600"/>
                </a:lnTo>
                <a:lnTo>
                  <a:pt x="2025657" y="1244600"/>
                </a:lnTo>
                <a:lnTo>
                  <a:pt x="2018131" y="1257300"/>
                </a:lnTo>
                <a:lnTo>
                  <a:pt x="1987171" y="1257300"/>
                </a:lnTo>
                <a:lnTo>
                  <a:pt x="1985359" y="1282700"/>
                </a:lnTo>
                <a:lnTo>
                  <a:pt x="1982401" y="1295400"/>
                </a:lnTo>
                <a:lnTo>
                  <a:pt x="1977147" y="1320800"/>
                </a:lnTo>
                <a:lnTo>
                  <a:pt x="1968451" y="1333500"/>
                </a:lnTo>
                <a:lnTo>
                  <a:pt x="1964063" y="1346200"/>
                </a:lnTo>
                <a:lnTo>
                  <a:pt x="1825172" y="1346200"/>
                </a:lnTo>
                <a:lnTo>
                  <a:pt x="1819783" y="1358900"/>
                </a:lnTo>
                <a:lnTo>
                  <a:pt x="1814462" y="1358900"/>
                </a:lnTo>
                <a:lnTo>
                  <a:pt x="1809276" y="1371600"/>
                </a:lnTo>
                <a:lnTo>
                  <a:pt x="1804292" y="1371600"/>
                </a:lnTo>
                <a:lnTo>
                  <a:pt x="1788834" y="1397000"/>
                </a:lnTo>
                <a:lnTo>
                  <a:pt x="1777832" y="1435100"/>
                </a:lnTo>
                <a:lnTo>
                  <a:pt x="1767640" y="1460500"/>
                </a:lnTo>
                <a:lnTo>
                  <a:pt x="1754612" y="1485900"/>
                </a:lnTo>
                <a:lnTo>
                  <a:pt x="1735172" y="1485900"/>
                </a:lnTo>
                <a:lnTo>
                  <a:pt x="1723652" y="1498600"/>
                </a:lnTo>
                <a:lnTo>
                  <a:pt x="1688384" y="1524000"/>
                </a:lnTo>
                <a:lnTo>
                  <a:pt x="1643463" y="1536700"/>
                </a:lnTo>
                <a:lnTo>
                  <a:pt x="1513414" y="1536700"/>
                </a:lnTo>
                <a:lnTo>
                  <a:pt x="1518454" y="1562100"/>
                </a:lnTo>
                <a:lnTo>
                  <a:pt x="1486234" y="1562100"/>
                </a:lnTo>
                <a:lnTo>
                  <a:pt x="1471271" y="1574800"/>
                </a:lnTo>
                <a:lnTo>
                  <a:pt x="1457254" y="1587500"/>
                </a:lnTo>
                <a:lnTo>
                  <a:pt x="1441752" y="1600200"/>
                </a:lnTo>
                <a:lnTo>
                  <a:pt x="1428814" y="1612900"/>
                </a:lnTo>
                <a:lnTo>
                  <a:pt x="1418577" y="1625600"/>
                </a:lnTo>
                <a:lnTo>
                  <a:pt x="1411174" y="1651000"/>
                </a:lnTo>
                <a:lnTo>
                  <a:pt x="1411377" y="1663700"/>
                </a:lnTo>
                <a:lnTo>
                  <a:pt x="1417114" y="1689100"/>
                </a:lnTo>
                <a:lnTo>
                  <a:pt x="1419308" y="1701800"/>
                </a:lnTo>
                <a:lnTo>
                  <a:pt x="1301015" y="1701800"/>
                </a:lnTo>
                <a:lnTo>
                  <a:pt x="1277896" y="1714500"/>
                </a:lnTo>
                <a:lnTo>
                  <a:pt x="1218699" y="1739900"/>
                </a:lnTo>
                <a:lnTo>
                  <a:pt x="1195176" y="1752600"/>
                </a:lnTo>
                <a:lnTo>
                  <a:pt x="1189416" y="1752600"/>
                </a:lnTo>
                <a:lnTo>
                  <a:pt x="1182216" y="1765300"/>
                </a:lnTo>
                <a:lnTo>
                  <a:pt x="1174296" y="1765300"/>
                </a:lnTo>
                <a:lnTo>
                  <a:pt x="1156903" y="1778000"/>
                </a:lnTo>
                <a:lnTo>
                  <a:pt x="1142616" y="1803400"/>
                </a:lnTo>
                <a:lnTo>
                  <a:pt x="1134809" y="1816100"/>
                </a:lnTo>
                <a:lnTo>
                  <a:pt x="1136856" y="1828800"/>
                </a:lnTo>
                <a:lnTo>
                  <a:pt x="1116143" y="1866900"/>
                </a:lnTo>
                <a:lnTo>
                  <a:pt x="1097642" y="1917700"/>
                </a:lnTo>
                <a:lnTo>
                  <a:pt x="1082010" y="1981200"/>
                </a:lnTo>
                <a:lnTo>
                  <a:pt x="1069902" y="2044700"/>
                </a:lnTo>
                <a:lnTo>
                  <a:pt x="1061976" y="2070100"/>
                </a:lnTo>
                <a:lnTo>
                  <a:pt x="1057949" y="2082800"/>
                </a:lnTo>
                <a:lnTo>
                  <a:pt x="1052437" y="2095500"/>
                </a:lnTo>
                <a:lnTo>
                  <a:pt x="1045574" y="2108200"/>
                </a:lnTo>
                <a:lnTo>
                  <a:pt x="1037497" y="2108200"/>
                </a:lnTo>
                <a:lnTo>
                  <a:pt x="1009518" y="2120900"/>
                </a:lnTo>
                <a:lnTo>
                  <a:pt x="976747" y="2133600"/>
                </a:lnTo>
                <a:lnTo>
                  <a:pt x="912217" y="2133600"/>
                </a:lnTo>
                <a:lnTo>
                  <a:pt x="901620" y="2159000"/>
                </a:lnTo>
                <a:lnTo>
                  <a:pt x="890618" y="2171700"/>
                </a:lnTo>
                <a:lnTo>
                  <a:pt x="879615" y="2197100"/>
                </a:lnTo>
                <a:lnTo>
                  <a:pt x="869018" y="2209800"/>
                </a:lnTo>
                <a:lnTo>
                  <a:pt x="824468" y="2209800"/>
                </a:lnTo>
                <a:lnTo>
                  <a:pt x="807818" y="2222500"/>
                </a:lnTo>
                <a:lnTo>
                  <a:pt x="795826" y="2235200"/>
                </a:lnTo>
                <a:lnTo>
                  <a:pt x="784778" y="2247900"/>
                </a:lnTo>
                <a:lnTo>
                  <a:pt x="774811" y="2260600"/>
                </a:lnTo>
                <a:lnTo>
                  <a:pt x="766058" y="2273300"/>
                </a:lnTo>
                <a:lnTo>
                  <a:pt x="606939" y="2336800"/>
                </a:lnTo>
                <a:lnTo>
                  <a:pt x="587580" y="2374900"/>
                </a:lnTo>
                <a:lnTo>
                  <a:pt x="574407" y="2425700"/>
                </a:lnTo>
                <a:lnTo>
                  <a:pt x="564794" y="2476500"/>
                </a:lnTo>
                <a:lnTo>
                  <a:pt x="556113" y="2540000"/>
                </a:lnTo>
                <a:lnTo>
                  <a:pt x="545740" y="2590800"/>
                </a:lnTo>
                <a:lnTo>
                  <a:pt x="205182" y="2857500"/>
                </a:lnTo>
                <a:lnTo>
                  <a:pt x="182108" y="2870200"/>
                </a:lnTo>
                <a:lnTo>
                  <a:pt x="159372" y="2870200"/>
                </a:lnTo>
                <a:lnTo>
                  <a:pt x="137041" y="2882900"/>
                </a:lnTo>
                <a:lnTo>
                  <a:pt x="115182" y="2895600"/>
                </a:lnTo>
                <a:lnTo>
                  <a:pt x="113742" y="2908300"/>
                </a:lnTo>
                <a:lnTo>
                  <a:pt x="106430" y="2908300"/>
                </a:lnTo>
                <a:lnTo>
                  <a:pt x="100602" y="2921000"/>
                </a:lnTo>
                <a:lnTo>
                  <a:pt x="96125" y="2933700"/>
                </a:lnTo>
                <a:lnTo>
                  <a:pt x="92863" y="2946400"/>
                </a:lnTo>
                <a:lnTo>
                  <a:pt x="0" y="3009900"/>
                </a:lnTo>
                <a:close/>
              </a:path>
              <a:path w="3954145" h="3263900">
                <a:moveTo>
                  <a:pt x="2002381" y="1270000"/>
                </a:moveTo>
                <a:lnTo>
                  <a:pt x="1994337" y="1270000"/>
                </a:lnTo>
                <a:lnTo>
                  <a:pt x="1987171" y="1257300"/>
                </a:lnTo>
                <a:lnTo>
                  <a:pt x="2010559" y="1257300"/>
                </a:lnTo>
                <a:lnTo>
                  <a:pt x="2002381" y="1270000"/>
                </a:lnTo>
                <a:close/>
              </a:path>
              <a:path w="3954145" h="3263900">
                <a:moveTo>
                  <a:pt x="1935061" y="1371600"/>
                </a:moveTo>
                <a:lnTo>
                  <a:pt x="1881973" y="1371600"/>
                </a:lnTo>
                <a:lnTo>
                  <a:pt x="1867021" y="1358900"/>
                </a:lnTo>
                <a:lnTo>
                  <a:pt x="1851125" y="1346200"/>
                </a:lnTo>
                <a:lnTo>
                  <a:pt x="1958731" y="1346200"/>
                </a:lnTo>
                <a:lnTo>
                  <a:pt x="1952858" y="1358900"/>
                </a:lnTo>
                <a:lnTo>
                  <a:pt x="1946851" y="1358900"/>
                </a:lnTo>
                <a:lnTo>
                  <a:pt x="1935061" y="1371600"/>
                </a:lnTo>
                <a:close/>
              </a:path>
              <a:path w="3954145" h="3263900">
                <a:moveTo>
                  <a:pt x="1559493" y="1562100"/>
                </a:moveTo>
                <a:lnTo>
                  <a:pt x="1550133" y="1562100"/>
                </a:lnTo>
                <a:lnTo>
                  <a:pt x="1544373" y="1549400"/>
                </a:lnTo>
                <a:lnTo>
                  <a:pt x="1524630" y="1549400"/>
                </a:lnTo>
                <a:lnTo>
                  <a:pt x="1513414" y="1536700"/>
                </a:lnTo>
                <a:lnTo>
                  <a:pt x="1643463" y="1536700"/>
                </a:lnTo>
                <a:lnTo>
                  <a:pt x="1597597" y="1549400"/>
                </a:lnTo>
                <a:lnTo>
                  <a:pt x="1559493" y="1562100"/>
                </a:lnTo>
                <a:close/>
              </a:path>
              <a:path w="3954145" h="3263900">
                <a:moveTo>
                  <a:pt x="1417654" y="1739900"/>
                </a:moveTo>
                <a:lnTo>
                  <a:pt x="1392949" y="1739900"/>
                </a:lnTo>
                <a:lnTo>
                  <a:pt x="1325810" y="1714500"/>
                </a:lnTo>
                <a:lnTo>
                  <a:pt x="1301015" y="1701800"/>
                </a:lnTo>
                <a:lnTo>
                  <a:pt x="1419308" y="1701800"/>
                </a:lnTo>
                <a:lnTo>
                  <a:pt x="1421502" y="1714500"/>
                </a:lnTo>
                <a:lnTo>
                  <a:pt x="1417654" y="1739900"/>
                </a:lnTo>
                <a:close/>
              </a:path>
              <a:path w="3954145" h="3263900">
                <a:moveTo>
                  <a:pt x="943031" y="2146300"/>
                </a:moveTo>
                <a:lnTo>
                  <a:pt x="912217" y="2133600"/>
                </a:lnTo>
                <a:lnTo>
                  <a:pt x="976747" y="2133600"/>
                </a:lnTo>
                <a:lnTo>
                  <a:pt x="943031" y="2146300"/>
                </a:lnTo>
                <a:close/>
              </a:path>
              <a:path w="3954145" h="3263900">
                <a:moveTo>
                  <a:pt x="266505" y="2844800"/>
                </a:moveTo>
                <a:lnTo>
                  <a:pt x="244062" y="2844800"/>
                </a:lnTo>
                <a:lnTo>
                  <a:pt x="542140" y="2616200"/>
                </a:lnTo>
                <a:lnTo>
                  <a:pt x="533984" y="2641600"/>
                </a:lnTo>
                <a:lnTo>
                  <a:pt x="524410" y="2654300"/>
                </a:lnTo>
                <a:lnTo>
                  <a:pt x="513081" y="2667000"/>
                </a:lnTo>
                <a:lnTo>
                  <a:pt x="499660" y="2692400"/>
                </a:lnTo>
                <a:lnTo>
                  <a:pt x="478499" y="2692400"/>
                </a:lnTo>
                <a:lnTo>
                  <a:pt x="470140" y="2705100"/>
                </a:lnTo>
                <a:lnTo>
                  <a:pt x="472761" y="2717800"/>
                </a:lnTo>
                <a:lnTo>
                  <a:pt x="475990" y="2730500"/>
                </a:lnTo>
                <a:lnTo>
                  <a:pt x="479354" y="2743200"/>
                </a:lnTo>
                <a:lnTo>
                  <a:pt x="482380" y="2755900"/>
                </a:lnTo>
                <a:lnTo>
                  <a:pt x="476418" y="2768600"/>
                </a:lnTo>
                <a:lnTo>
                  <a:pt x="467620" y="2781300"/>
                </a:lnTo>
                <a:lnTo>
                  <a:pt x="456663" y="2794000"/>
                </a:lnTo>
                <a:lnTo>
                  <a:pt x="444220" y="2806700"/>
                </a:lnTo>
                <a:lnTo>
                  <a:pt x="436908" y="2806700"/>
                </a:lnTo>
                <a:lnTo>
                  <a:pt x="430000" y="2819400"/>
                </a:lnTo>
                <a:lnTo>
                  <a:pt x="416861" y="2819400"/>
                </a:lnTo>
                <a:lnTo>
                  <a:pt x="395396" y="2832100"/>
                </a:lnTo>
                <a:lnTo>
                  <a:pt x="288611" y="2832100"/>
                </a:lnTo>
                <a:lnTo>
                  <a:pt x="266505" y="2844800"/>
                </a:lnTo>
                <a:close/>
              </a:path>
              <a:path w="3954145" h="3263900">
                <a:moveTo>
                  <a:pt x="53983" y="3263900"/>
                </a:moveTo>
                <a:lnTo>
                  <a:pt x="46063" y="3263900"/>
                </a:lnTo>
                <a:lnTo>
                  <a:pt x="23833" y="3251200"/>
                </a:lnTo>
                <a:lnTo>
                  <a:pt x="8623" y="3225800"/>
                </a:lnTo>
                <a:lnTo>
                  <a:pt x="0" y="3225800"/>
                </a:lnTo>
                <a:lnTo>
                  <a:pt x="0" y="3035300"/>
                </a:lnTo>
                <a:lnTo>
                  <a:pt x="90703" y="2959100"/>
                </a:lnTo>
                <a:lnTo>
                  <a:pt x="89634" y="2984500"/>
                </a:lnTo>
                <a:lnTo>
                  <a:pt x="90253" y="3022600"/>
                </a:lnTo>
                <a:lnTo>
                  <a:pt x="91816" y="3048000"/>
                </a:lnTo>
                <a:lnTo>
                  <a:pt x="93583" y="3073400"/>
                </a:lnTo>
                <a:lnTo>
                  <a:pt x="98285" y="3124200"/>
                </a:lnTo>
                <a:lnTo>
                  <a:pt x="99343" y="3175000"/>
                </a:lnTo>
                <a:lnTo>
                  <a:pt x="93380" y="3225800"/>
                </a:lnTo>
                <a:lnTo>
                  <a:pt x="77023" y="3251200"/>
                </a:lnTo>
                <a:lnTo>
                  <a:pt x="61183" y="3251200"/>
                </a:lnTo>
                <a:lnTo>
                  <a:pt x="53983" y="3263900"/>
                </a:lnTo>
                <a:close/>
              </a:path>
            </a:pathLst>
          </a:custGeom>
          <a:solidFill>
            <a:srgbClr val="DFCDB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bg object 36"/>
          <p:cNvSpPr/>
          <p:nvPr/>
        </p:nvSpPr>
        <p:spPr>
          <a:xfrm>
            <a:off x="0" y="0"/>
            <a:ext cx="505459" cy="393700"/>
          </a:xfrm>
          <a:custGeom>
            <a:avLst/>
            <a:gdLst/>
            <a:ahLst/>
            <a:cxnLst/>
            <a:rect l="l" t="t" r="r" b="b"/>
            <a:pathLst>
              <a:path w="505459" h="393700">
                <a:moveTo>
                  <a:pt x="0" y="393331"/>
                </a:moveTo>
                <a:lnTo>
                  <a:pt x="0" y="371243"/>
                </a:lnTo>
                <a:lnTo>
                  <a:pt x="476866" y="0"/>
                </a:lnTo>
                <a:lnTo>
                  <a:pt x="505238" y="0"/>
                </a:lnTo>
                <a:lnTo>
                  <a:pt x="0" y="393331"/>
                </a:lnTo>
                <a:close/>
              </a:path>
            </a:pathLst>
          </a:custGeom>
          <a:solidFill>
            <a:srgbClr val="4B2912">
              <a:alpha val="3881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bg object 37"/>
          <p:cNvSpPr/>
          <p:nvPr/>
        </p:nvSpPr>
        <p:spPr>
          <a:xfrm>
            <a:off x="0" y="0"/>
            <a:ext cx="505459" cy="393700"/>
          </a:xfrm>
          <a:custGeom>
            <a:avLst/>
            <a:gdLst/>
            <a:ahLst/>
            <a:cxnLst/>
            <a:rect l="l" t="t" r="r" b="b"/>
            <a:pathLst>
              <a:path w="505459" h="393700">
                <a:moveTo>
                  <a:pt x="0" y="393331"/>
                </a:moveTo>
                <a:lnTo>
                  <a:pt x="505238" y="0"/>
                </a:lnTo>
              </a:path>
              <a:path w="505459" h="393700">
                <a:moveTo>
                  <a:pt x="476866" y="0"/>
                </a:moveTo>
                <a:lnTo>
                  <a:pt x="0" y="371243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bg object 38"/>
          <p:cNvSpPr/>
          <p:nvPr/>
        </p:nvSpPr>
        <p:spPr>
          <a:xfrm>
            <a:off x="0" y="0"/>
            <a:ext cx="1071880" cy="835025"/>
          </a:xfrm>
          <a:custGeom>
            <a:avLst/>
            <a:gdLst/>
            <a:ahLst/>
            <a:cxnLst/>
            <a:rect l="l" t="t" r="r" b="b"/>
            <a:pathLst>
              <a:path w="1071880" h="835025">
                <a:moveTo>
                  <a:pt x="0" y="834494"/>
                </a:moveTo>
                <a:lnTo>
                  <a:pt x="0" y="813316"/>
                </a:lnTo>
                <a:lnTo>
                  <a:pt x="1044715" y="0"/>
                </a:lnTo>
                <a:lnTo>
                  <a:pt x="1071777" y="0"/>
                </a:lnTo>
                <a:lnTo>
                  <a:pt x="0" y="834494"/>
                </a:lnTo>
                <a:close/>
              </a:path>
            </a:pathLst>
          </a:custGeom>
          <a:solidFill>
            <a:srgbClr val="4B2912">
              <a:alpha val="3881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bg object 39"/>
          <p:cNvSpPr/>
          <p:nvPr/>
        </p:nvSpPr>
        <p:spPr>
          <a:xfrm>
            <a:off x="0" y="0"/>
            <a:ext cx="1071880" cy="835025"/>
          </a:xfrm>
          <a:custGeom>
            <a:avLst/>
            <a:gdLst/>
            <a:ahLst/>
            <a:cxnLst/>
            <a:rect l="l" t="t" r="r" b="b"/>
            <a:pathLst>
              <a:path w="1071880" h="835025">
                <a:moveTo>
                  <a:pt x="0" y="834494"/>
                </a:moveTo>
                <a:lnTo>
                  <a:pt x="1071777" y="0"/>
                </a:lnTo>
              </a:path>
              <a:path w="1071880" h="835025">
                <a:moveTo>
                  <a:pt x="1044715" y="0"/>
                </a:moveTo>
                <a:lnTo>
                  <a:pt x="0" y="813316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bg object 40"/>
          <p:cNvSpPr/>
          <p:nvPr/>
        </p:nvSpPr>
        <p:spPr>
          <a:xfrm>
            <a:off x="0" y="0"/>
            <a:ext cx="1640839" cy="1276985"/>
          </a:xfrm>
          <a:custGeom>
            <a:avLst/>
            <a:gdLst/>
            <a:ahLst/>
            <a:cxnLst/>
            <a:rect l="l" t="t" r="r" b="b"/>
            <a:pathLst>
              <a:path w="1640839" h="1276985">
                <a:moveTo>
                  <a:pt x="0" y="1276917"/>
                </a:moveTo>
                <a:lnTo>
                  <a:pt x="0" y="1254829"/>
                </a:lnTo>
                <a:lnTo>
                  <a:pt x="1611843" y="0"/>
                </a:lnTo>
                <a:lnTo>
                  <a:pt x="1640215" y="0"/>
                </a:lnTo>
                <a:lnTo>
                  <a:pt x="0" y="1276917"/>
                </a:lnTo>
                <a:close/>
              </a:path>
            </a:pathLst>
          </a:custGeom>
          <a:solidFill>
            <a:srgbClr val="4B2912">
              <a:alpha val="3881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bg object 41"/>
          <p:cNvSpPr/>
          <p:nvPr/>
        </p:nvSpPr>
        <p:spPr>
          <a:xfrm>
            <a:off x="0" y="0"/>
            <a:ext cx="1640839" cy="1276985"/>
          </a:xfrm>
          <a:custGeom>
            <a:avLst/>
            <a:gdLst/>
            <a:ahLst/>
            <a:cxnLst/>
            <a:rect l="l" t="t" r="r" b="b"/>
            <a:pathLst>
              <a:path w="1640839" h="1276985">
                <a:moveTo>
                  <a:pt x="0" y="1276917"/>
                </a:moveTo>
                <a:lnTo>
                  <a:pt x="1640215" y="0"/>
                </a:lnTo>
              </a:path>
              <a:path w="1640839" h="1276985">
                <a:moveTo>
                  <a:pt x="1611843" y="0"/>
                </a:moveTo>
                <a:lnTo>
                  <a:pt x="0" y="1254829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bg object 42"/>
          <p:cNvSpPr/>
          <p:nvPr/>
        </p:nvSpPr>
        <p:spPr>
          <a:xfrm>
            <a:off x="0" y="0"/>
            <a:ext cx="2205990" cy="1717675"/>
          </a:xfrm>
          <a:custGeom>
            <a:avLst/>
            <a:gdLst/>
            <a:ahLst/>
            <a:cxnLst/>
            <a:rect l="l" t="t" r="r" b="b"/>
            <a:pathLst>
              <a:path w="2205990" h="1717675">
                <a:moveTo>
                  <a:pt x="0" y="1717564"/>
                </a:moveTo>
                <a:lnTo>
                  <a:pt x="0" y="1696342"/>
                </a:lnTo>
                <a:lnTo>
                  <a:pt x="2178972" y="0"/>
                </a:lnTo>
                <a:lnTo>
                  <a:pt x="2205942" y="0"/>
                </a:lnTo>
                <a:lnTo>
                  <a:pt x="0" y="1717564"/>
                </a:lnTo>
                <a:close/>
              </a:path>
            </a:pathLst>
          </a:custGeom>
          <a:solidFill>
            <a:srgbClr val="4B2912">
              <a:alpha val="3881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bg object 43"/>
          <p:cNvSpPr/>
          <p:nvPr/>
        </p:nvSpPr>
        <p:spPr>
          <a:xfrm>
            <a:off x="0" y="0"/>
            <a:ext cx="2205990" cy="1717675"/>
          </a:xfrm>
          <a:custGeom>
            <a:avLst/>
            <a:gdLst/>
            <a:ahLst/>
            <a:cxnLst/>
            <a:rect l="l" t="t" r="r" b="b"/>
            <a:pathLst>
              <a:path w="2205990" h="1717675">
                <a:moveTo>
                  <a:pt x="0" y="1717564"/>
                </a:moveTo>
                <a:lnTo>
                  <a:pt x="2205942" y="0"/>
                </a:lnTo>
              </a:path>
              <a:path w="2205990" h="1717675">
                <a:moveTo>
                  <a:pt x="2178972" y="0"/>
                </a:moveTo>
                <a:lnTo>
                  <a:pt x="0" y="1696342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bg object 44"/>
          <p:cNvSpPr/>
          <p:nvPr/>
        </p:nvSpPr>
        <p:spPr>
          <a:xfrm>
            <a:off x="0" y="0"/>
            <a:ext cx="2774950" cy="2160270"/>
          </a:xfrm>
          <a:custGeom>
            <a:avLst/>
            <a:gdLst/>
            <a:ahLst/>
            <a:cxnLst/>
            <a:rect l="l" t="t" r="r" b="b"/>
            <a:pathLst>
              <a:path w="2774950" h="2160270">
                <a:moveTo>
                  <a:pt x="0" y="2159943"/>
                </a:moveTo>
                <a:lnTo>
                  <a:pt x="0" y="2137855"/>
                </a:lnTo>
                <a:lnTo>
                  <a:pt x="2746100" y="0"/>
                </a:lnTo>
                <a:lnTo>
                  <a:pt x="2774472" y="0"/>
                </a:lnTo>
                <a:lnTo>
                  <a:pt x="0" y="2159943"/>
                </a:lnTo>
                <a:close/>
              </a:path>
            </a:pathLst>
          </a:custGeom>
          <a:solidFill>
            <a:srgbClr val="4B2912">
              <a:alpha val="3881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bg object 45"/>
          <p:cNvSpPr/>
          <p:nvPr/>
        </p:nvSpPr>
        <p:spPr>
          <a:xfrm>
            <a:off x="0" y="0"/>
            <a:ext cx="2774950" cy="2160270"/>
          </a:xfrm>
          <a:custGeom>
            <a:avLst/>
            <a:gdLst/>
            <a:ahLst/>
            <a:cxnLst/>
            <a:rect l="l" t="t" r="r" b="b"/>
            <a:pathLst>
              <a:path w="2774950" h="2160270">
                <a:moveTo>
                  <a:pt x="0" y="2159943"/>
                </a:moveTo>
                <a:lnTo>
                  <a:pt x="2774472" y="0"/>
                </a:lnTo>
              </a:path>
              <a:path w="2774950" h="2160270">
                <a:moveTo>
                  <a:pt x="2746100" y="0"/>
                </a:moveTo>
                <a:lnTo>
                  <a:pt x="0" y="2137855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bg object 46"/>
          <p:cNvSpPr/>
          <p:nvPr/>
        </p:nvSpPr>
        <p:spPr>
          <a:xfrm>
            <a:off x="2299649" y="0"/>
            <a:ext cx="1040130" cy="792480"/>
          </a:xfrm>
          <a:custGeom>
            <a:avLst/>
            <a:gdLst/>
            <a:ahLst/>
            <a:cxnLst/>
            <a:rect l="l" t="t" r="r" b="b"/>
            <a:pathLst>
              <a:path w="1040129" h="792480">
                <a:moveTo>
                  <a:pt x="1439" y="790532"/>
                </a:moveTo>
                <a:lnTo>
                  <a:pt x="0" y="788372"/>
                </a:lnTo>
                <a:lnTo>
                  <a:pt x="1012665" y="0"/>
                </a:lnTo>
                <a:lnTo>
                  <a:pt x="1039619" y="0"/>
                </a:lnTo>
                <a:lnTo>
                  <a:pt x="29004" y="786932"/>
                </a:lnTo>
                <a:lnTo>
                  <a:pt x="15839" y="786932"/>
                </a:lnTo>
                <a:lnTo>
                  <a:pt x="14039" y="788372"/>
                </a:lnTo>
                <a:lnTo>
                  <a:pt x="10799" y="788372"/>
                </a:lnTo>
                <a:lnTo>
                  <a:pt x="9935" y="789092"/>
                </a:lnTo>
                <a:lnTo>
                  <a:pt x="4319" y="789092"/>
                </a:lnTo>
                <a:lnTo>
                  <a:pt x="1439" y="790532"/>
                </a:lnTo>
                <a:close/>
              </a:path>
              <a:path w="1040129" h="792480">
                <a:moveTo>
                  <a:pt x="17999" y="789092"/>
                </a:moveTo>
                <a:lnTo>
                  <a:pt x="15839" y="786932"/>
                </a:lnTo>
                <a:lnTo>
                  <a:pt x="20879" y="786932"/>
                </a:lnTo>
                <a:lnTo>
                  <a:pt x="17999" y="789092"/>
                </a:lnTo>
                <a:close/>
              </a:path>
              <a:path w="1040129" h="792480">
                <a:moveTo>
                  <a:pt x="23039" y="789812"/>
                </a:moveTo>
                <a:lnTo>
                  <a:pt x="20879" y="786932"/>
                </a:lnTo>
                <a:lnTo>
                  <a:pt x="26639" y="786932"/>
                </a:lnTo>
                <a:lnTo>
                  <a:pt x="23039" y="789812"/>
                </a:lnTo>
                <a:close/>
              </a:path>
              <a:path w="1040129" h="792480">
                <a:moveTo>
                  <a:pt x="28079" y="787652"/>
                </a:moveTo>
                <a:lnTo>
                  <a:pt x="26639" y="786932"/>
                </a:lnTo>
                <a:lnTo>
                  <a:pt x="29004" y="786932"/>
                </a:lnTo>
                <a:lnTo>
                  <a:pt x="28079" y="787652"/>
                </a:lnTo>
                <a:close/>
              </a:path>
              <a:path w="1040129" h="792480">
                <a:moveTo>
                  <a:pt x="12239" y="789812"/>
                </a:moveTo>
                <a:lnTo>
                  <a:pt x="10799" y="788372"/>
                </a:lnTo>
                <a:lnTo>
                  <a:pt x="14039" y="788372"/>
                </a:lnTo>
                <a:lnTo>
                  <a:pt x="12239" y="789812"/>
                </a:lnTo>
                <a:close/>
              </a:path>
              <a:path w="1040129" h="792480">
                <a:moveTo>
                  <a:pt x="6479" y="791972"/>
                </a:moveTo>
                <a:lnTo>
                  <a:pt x="4319" y="789092"/>
                </a:lnTo>
                <a:lnTo>
                  <a:pt x="9935" y="789092"/>
                </a:lnTo>
                <a:lnTo>
                  <a:pt x="6479" y="791972"/>
                </a:lnTo>
                <a:close/>
              </a:path>
            </a:pathLst>
          </a:custGeom>
          <a:solidFill>
            <a:srgbClr val="4B2912">
              <a:alpha val="3881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bg object 47"/>
          <p:cNvSpPr/>
          <p:nvPr/>
        </p:nvSpPr>
        <p:spPr>
          <a:xfrm>
            <a:off x="2299649" y="0"/>
            <a:ext cx="1040130" cy="792480"/>
          </a:xfrm>
          <a:custGeom>
            <a:avLst/>
            <a:gdLst/>
            <a:ahLst/>
            <a:cxnLst/>
            <a:rect l="l" t="t" r="r" b="b"/>
            <a:pathLst>
              <a:path w="1040129" h="792480">
                <a:moveTo>
                  <a:pt x="0" y="788372"/>
                </a:moveTo>
                <a:lnTo>
                  <a:pt x="1439" y="790532"/>
                </a:lnTo>
                <a:lnTo>
                  <a:pt x="4319" y="789092"/>
                </a:lnTo>
                <a:lnTo>
                  <a:pt x="6479" y="791972"/>
                </a:lnTo>
                <a:lnTo>
                  <a:pt x="10799" y="788372"/>
                </a:lnTo>
                <a:lnTo>
                  <a:pt x="12239" y="789812"/>
                </a:lnTo>
                <a:lnTo>
                  <a:pt x="15839" y="786932"/>
                </a:lnTo>
                <a:lnTo>
                  <a:pt x="17999" y="789092"/>
                </a:lnTo>
                <a:lnTo>
                  <a:pt x="20879" y="786932"/>
                </a:lnTo>
                <a:lnTo>
                  <a:pt x="23039" y="789812"/>
                </a:lnTo>
                <a:lnTo>
                  <a:pt x="26639" y="786932"/>
                </a:lnTo>
                <a:lnTo>
                  <a:pt x="28079" y="787652"/>
                </a:lnTo>
                <a:lnTo>
                  <a:pt x="1039619" y="0"/>
                </a:lnTo>
              </a:path>
              <a:path w="1040129" h="792480">
                <a:moveTo>
                  <a:pt x="1012665" y="0"/>
                </a:moveTo>
                <a:lnTo>
                  <a:pt x="0" y="788372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bg object 48"/>
          <p:cNvSpPr/>
          <p:nvPr/>
        </p:nvSpPr>
        <p:spPr>
          <a:xfrm>
            <a:off x="0" y="799172"/>
            <a:ext cx="2289175" cy="1800225"/>
          </a:xfrm>
          <a:custGeom>
            <a:avLst/>
            <a:gdLst/>
            <a:ahLst/>
            <a:cxnLst/>
            <a:rect l="l" t="t" r="r" b="b"/>
            <a:pathLst>
              <a:path w="2289175" h="1800225">
                <a:moveTo>
                  <a:pt x="0" y="1799707"/>
                </a:moveTo>
                <a:lnTo>
                  <a:pt x="0" y="1778856"/>
                </a:lnTo>
                <a:lnTo>
                  <a:pt x="2285249" y="0"/>
                </a:lnTo>
                <a:lnTo>
                  <a:pt x="2288849" y="5039"/>
                </a:lnTo>
                <a:lnTo>
                  <a:pt x="2285249" y="7919"/>
                </a:lnTo>
                <a:lnTo>
                  <a:pt x="2286689" y="10079"/>
                </a:lnTo>
                <a:lnTo>
                  <a:pt x="2280929" y="14399"/>
                </a:lnTo>
                <a:lnTo>
                  <a:pt x="2282369" y="16559"/>
                </a:lnTo>
                <a:lnTo>
                  <a:pt x="2278769" y="19439"/>
                </a:lnTo>
                <a:lnTo>
                  <a:pt x="2280929" y="22319"/>
                </a:lnTo>
                <a:lnTo>
                  <a:pt x="2273729" y="28079"/>
                </a:lnTo>
                <a:lnTo>
                  <a:pt x="2275169" y="28799"/>
                </a:lnTo>
                <a:lnTo>
                  <a:pt x="0" y="1799707"/>
                </a:lnTo>
                <a:close/>
              </a:path>
            </a:pathLst>
          </a:custGeom>
          <a:solidFill>
            <a:srgbClr val="4B2912">
              <a:alpha val="3881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bg object 49"/>
          <p:cNvSpPr/>
          <p:nvPr/>
        </p:nvSpPr>
        <p:spPr>
          <a:xfrm>
            <a:off x="0" y="799172"/>
            <a:ext cx="2289175" cy="1800225"/>
          </a:xfrm>
          <a:custGeom>
            <a:avLst/>
            <a:gdLst/>
            <a:ahLst/>
            <a:cxnLst/>
            <a:rect l="l" t="t" r="r" b="b"/>
            <a:pathLst>
              <a:path w="2289175" h="1800225">
                <a:moveTo>
                  <a:pt x="0" y="1799707"/>
                </a:moveTo>
                <a:lnTo>
                  <a:pt x="2275169" y="28799"/>
                </a:lnTo>
                <a:lnTo>
                  <a:pt x="2273729" y="28079"/>
                </a:lnTo>
                <a:lnTo>
                  <a:pt x="2280929" y="22319"/>
                </a:lnTo>
                <a:lnTo>
                  <a:pt x="2278769" y="19439"/>
                </a:lnTo>
                <a:lnTo>
                  <a:pt x="2282369" y="16559"/>
                </a:lnTo>
                <a:lnTo>
                  <a:pt x="2280929" y="14399"/>
                </a:lnTo>
                <a:lnTo>
                  <a:pt x="2286689" y="10079"/>
                </a:lnTo>
                <a:lnTo>
                  <a:pt x="2285249" y="7919"/>
                </a:lnTo>
                <a:lnTo>
                  <a:pt x="2288849" y="5039"/>
                </a:lnTo>
                <a:lnTo>
                  <a:pt x="2285249" y="0"/>
                </a:lnTo>
                <a:lnTo>
                  <a:pt x="0" y="1778855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0" name="bg object 5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68079" y="-359"/>
            <a:ext cx="139728" cy="91416"/>
          </a:xfrm>
          <a:prstGeom prst="rect">
            <a:avLst/>
          </a:prstGeom>
        </p:spPr>
      </p:pic>
      <p:sp>
        <p:nvSpPr>
          <p:cNvPr id="51" name="bg object 51"/>
          <p:cNvSpPr/>
          <p:nvPr/>
        </p:nvSpPr>
        <p:spPr>
          <a:xfrm>
            <a:off x="201574" y="395261"/>
            <a:ext cx="3173095" cy="2470150"/>
          </a:xfrm>
          <a:custGeom>
            <a:avLst/>
            <a:gdLst/>
            <a:ahLst/>
            <a:cxnLst/>
            <a:rect l="l" t="t" r="r" b="b"/>
            <a:pathLst>
              <a:path w="3173095" h="2470150">
                <a:moveTo>
                  <a:pt x="347764" y="2205342"/>
                </a:moveTo>
                <a:lnTo>
                  <a:pt x="344157" y="2199589"/>
                </a:lnTo>
                <a:lnTo>
                  <a:pt x="0" y="2467419"/>
                </a:lnTo>
                <a:lnTo>
                  <a:pt x="2159" y="2469578"/>
                </a:lnTo>
                <a:lnTo>
                  <a:pt x="7200" y="2465984"/>
                </a:lnTo>
                <a:lnTo>
                  <a:pt x="9359" y="2468867"/>
                </a:lnTo>
                <a:lnTo>
                  <a:pt x="12966" y="2465260"/>
                </a:lnTo>
                <a:lnTo>
                  <a:pt x="14401" y="2466708"/>
                </a:lnTo>
                <a:lnTo>
                  <a:pt x="21602" y="2460942"/>
                </a:lnTo>
                <a:lnTo>
                  <a:pt x="23761" y="2463825"/>
                </a:lnTo>
                <a:lnTo>
                  <a:pt x="28079" y="2460942"/>
                </a:lnTo>
                <a:lnTo>
                  <a:pt x="30238" y="2463825"/>
                </a:lnTo>
                <a:lnTo>
                  <a:pt x="36715" y="2458059"/>
                </a:lnTo>
                <a:lnTo>
                  <a:pt x="37439" y="2459507"/>
                </a:lnTo>
                <a:lnTo>
                  <a:pt x="342722" y="2221903"/>
                </a:lnTo>
                <a:lnTo>
                  <a:pt x="341998" y="2220468"/>
                </a:lnTo>
                <a:lnTo>
                  <a:pt x="344881" y="2218309"/>
                </a:lnTo>
                <a:lnTo>
                  <a:pt x="342722" y="2215426"/>
                </a:lnTo>
                <a:lnTo>
                  <a:pt x="343433" y="2214702"/>
                </a:lnTo>
                <a:lnTo>
                  <a:pt x="341274" y="2211819"/>
                </a:lnTo>
                <a:lnTo>
                  <a:pt x="347040" y="2207501"/>
                </a:lnTo>
                <a:lnTo>
                  <a:pt x="346316" y="2206066"/>
                </a:lnTo>
                <a:lnTo>
                  <a:pt x="347764" y="2205342"/>
                </a:lnTo>
                <a:close/>
              </a:path>
              <a:path w="3173095" h="2470150">
                <a:moveTo>
                  <a:pt x="3173018" y="2159"/>
                </a:moveTo>
                <a:lnTo>
                  <a:pt x="3170859" y="0"/>
                </a:lnTo>
                <a:lnTo>
                  <a:pt x="2748229" y="329031"/>
                </a:lnTo>
                <a:lnTo>
                  <a:pt x="2750388" y="331203"/>
                </a:lnTo>
                <a:lnTo>
                  <a:pt x="2751099" y="330479"/>
                </a:lnTo>
                <a:lnTo>
                  <a:pt x="2753258" y="333362"/>
                </a:lnTo>
                <a:lnTo>
                  <a:pt x="2756141" y="331203"/>
                </a:lnTo>
                <a:lnTo>
                  <a:pt x="2756865" y="331914"/>
                </a:lnTo>
                <a:lnTo>
                  <a:pt x="2761183" y="329031"/>
                </a:lnTo>
                <a:lnTo>
                  <a:pt x="2763342" y="331914"/>
                </a:lnTo>
                <a:lnTo>
                  <a:pt x="2769108" y="327596"/>
                </a:lnTo>
                <a:lnTo>
                  <a:pt x="2771267" y="330479"/>
                </a:lnTo>
                <a:lnTo>
                  <a:pt x="2774861" y="327596"/>
                </a:lnTo>
                <a:lnTo>
                  <a:pt x="2776309" y="328320"/>
                </a:lnTo>
                <a:lnTo>
                  <a:pt x="3164382" y="25920"/>
                </a:lnTo>
                <a:lnTo>
                  <a:pt x="3163659" y="24472"/>
                </a:lnTo>
                <a:lnTo>
                  <a:pt x="3166541" y="22313"/>
                </a:lnTo>
                <a:lnTo>
                  <a:pt x="3164382" y="19443"/>
                </a:lnTo>
                <a:lnTo>
                  <a:pt x="3168700" y="16560"/>
                </a:lnTo>
                <a:lnTo>
                  <a:pt x="3166541" y="13677"/>
                </a:lnTo>
                <a:lnTo>
                  <a:pt x="3171583" y="9359"/>
                </a:lnTo>
                <a:lnTo>
                  <a:pt x="3170859" y="7924"/>
                </a:lnTo>
                <a:lnTo>
                  <a:pt x="3173018" y="7200"/>
                </a:lnTo>
                <a:lnTo>
                  <a:pt x="3170136" y="4318"/>
                </a:lnTo>
                <a:lnTo>
                  <a:pt x="3173018" y="2159"/>
                </a:lnTo>
                <a:close/>
              </a:path>
            </a:pathLst>
          </a:custGeom>
          <a:solidFill>
            <a:srgbClr val="C2C4C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2" name="bg object 5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359" y="2947999"/>
            <a:ext cx="97183" cy="93668"/>
          </a:xfrm>
          <a:prstGeom prst="rect">
            <a:avLst/>
          </a:prstGeom>
        </p:spPr>
      </p:pic>
      <p:sp>
        <p:nvSpPr>
          <p:cNvPr id="53" name="bg object 53"/>
          <p:cNvSpPr/>
          <p:nvPr/>
        </p:nvSpPr>
        <p:spPr>
          <a:xfrm>
            <a:off x="2219760" y="0"/>
            <a:ext cx="16068675" cy="1282700"/>
          </a:xfrm>
          <a:custGeom>
            <a:avLst/>
            <a:gdLst/>
            <a:ahLst/>
            <a:cxnLst/>
            <a:rect l="l" t="t" r="r" b="b"/>
            <a:pathLst>
              <a:path w="16068675" h="1282700">
                <a:moveTo>
                  <a:pt x="981398" y="990599"/>
                </a:moveTo>
                <a:lnTo>
                  <a:pt x="0" y="990599"/>
                </a:lnTo>
                <a:lnTo>
                  <a:pt x="0" y="0"/>
                </a:lnTo>
                <a:lnTo>
                  <a:pt x="16068231" y="0"/>
                </a:lnTo>
                <a:lnTo>
                  <a:pt x="16068231" y="609599"/>
                </a:lnTo>
                <a:lnTo>
                  <a:pt x="10309565" y="609599"/>
                </a:lnTo>
                <a:lnTo>
                  <a:pt x="10277649" y="634999"/>
                </a:lnTo>
                <a:lnTo>
                  <a:pt x="10251336" y="647699"/>
                </a:lnTo>
                <a:lnTo>
                  <a:pt x="10224618" y="673099"/>
                </a:lnTo>
                <a:lnTo>
                  <a:pt x="10006449" y="673099"/>
                </a:lnTo>
                <a:lnTo>
                  <a:pt x="9986176" y="685799"/>
                </a:lnTo>
                <a:lnTo>
                  <a:pt x="10000074" y="698499"/>
                </a:lnTo>
                <a:lnTo>
                  <a:pt x="2317211" y="698499"/>
                </a:lnTo>
                <a:lnTo>
                  <a:pt x="2288400" y="711199"/>
                </a:lnTo>
                <a:lnTo>
                  <a:pt x="2254594" y="723899"/>
                </a:lnTo>
                <a:lnTo>
                  <a:pt x="2218291" y="749299"/>
                </a:lnTo>
                <a:lnTo>
                  <a:pt x="2183236" y="774699"/>
                </a:lnTo>
                <a:lnTo>
                  <a:pt x="2150071" y="787399"/>
                </a:lnTo>
                <a:lnTo>
                  <a:pt x="2098052" y="787399"/>
                </a:lnTo>
                <a:lnTo>
                  <a:pt x="2088793" y="800099"/>
                </a:lnTo>
                <a:lnTo>
                  <a:pt x="2052186" y="863599"/>
                </a:lnTo>
                <a:lnTo>
                  <a:pt x="2030373" y="888999"/>
                </a:lnTo>
                <a:lnTo>
                  <a:pt x="1987962" y="901699"/>
                </a:lnTo>
                <a:lnTo>
                  <a:pt x="1938474" y="914399"/>
                </a:lnTo>
                <a:lnTo>
                  <a:pt x="1832973" y="914399"/>
                </a:lnTo>
                <a:lnTo>
                  <a:pt x="1784316" y="927099"/>
                </a:lnTo>
                <a:lnTo>
                  <a:pt x="1743291" y="939799"/>
                </a:lnTo>
                <a:lnTo>
                  <a:pt x="1345286" y="939799"/>
                </a:lnTo>
                <a:lnTo>
                  <a:pt x="1293769" y="952499"/>
                </a:lnTo>
                <a:lnTo>
                  <a:pt x="1242227" y="952499"/>
                </a:lnTo>
                <a:lnTo>
                  <a:pt x="1190580" y="965199"/>
                </a:lnTo>
                <a:lnTo>
                  <a:pt x="1138752" y="965199"/>
                </a:lnTo>
                <a:lnTo>
                  <a:pt x="1086664" y="977899"/>
                </a:lnTo>
                <a:lnTo>
                  <a:pt x="1034239" y="977899"/>
                </a:lnTo>
                <a:lnTo>
                  <a:pt x="981398" y="990599"/>
                </a:lnTo>
                <a:close/>
              </a:path>
              <a:path w="16068675" h="1282700">
                <a:moveTo>
                  <a:pt x="10475884" y="901699"/>
                </a:moveTo>
                <a:lnTo>
                  <a:pt x="10462682" y="876299"/>
                </a:lnTo>
                <a:lnTo>
                  <a:pt x="10443360" y="838199"/>
                </a:lnTo>
                <a:lnTo>
                  <a:pt x="10419642" y="774699"/>
                </a:lnTo>
                <a:lnTo>
                  <a:pt x="10393255" y="723899"/>
                </a:lnTo>
                <a:lnTo>
                  <a:pt x="10365922" y="660399"/>
                </a:lnTo>
                <a:lnTo>
                  <a:pt x="10339371" y="622299"/>
                </a:lnTo>
                <a:lnTo>
                  <a:pt x="10315325" y="609599"/>
                </a:lnTo>
                <a:lnTo>
                  <a:pt x="16068231" y="609599"/>
                </a:lnTo>
                <a:lnTo>
                  <a:pt x="16068231" y="812799"/>
                </a:lnTo>
                <a:lnTo>
                  <a:pt x="11767190" y="812799"/>
                </a:lnTo>
                <a:lnTo>
                  <a:pt x="11737783" y="825499"/>
                </a:lnTo>
                <a:lnTo>
                  <a:pt x="11710671" y="825499"/>
                </a:lnTo>
                <a:lnTo>
                  <a:pt x="11673118" y="850899"/>
                </a:lnTo>
                <a:lnTo>
                  <a:pt x="11638131" y="863599"/>
                </a:lnTo>
                <a:lnTo>
                  <a:pt x="10633562" y="863599"/>
                </a:lnTo>
                <a:lnTo>
                  <a:pt x="10586245" y="876299"/>
                </a:lnTo>
                <a:lnTo>
                  <a:pt x="10542843" y="876299"/>
                </a:lnTo>
                <a:lnTo>
                  <a:pt x="10505381" y="888999"/>
                </a:lnTo>
                <a:lnTo>
                  <a:pt x="10475884" y="901699"/>
                </a:lnTo>
                <a:close/>
              </a:path>
              <a:path w="16068675" h="1282700">
                <a:moveTo>
                  <a:pt x="10174758" y="698499"/>
                </a:moveTo>
                <a:lnTo>
                  <a:pt x="10044788" y="698499"/>
                </a:lnTo>
                <a:lnTo>
                  <a:pt x="10020151" y="685799"/>
                </a:lnTo>
                <a:lnTo>
                  <a:pt x="10006449" y="673099"/>
                </a:lnTo>
                <a:lnTo>
                  <a:pt x="10224618" y="673099"/>
                </a:lnTo>
                <a:lnTo>
                  <a:pt x="10191487" y="685799"/>
                </a:lnTo>
                <a:lnTo>
                  <a:pt x="10174758" y="698499"/>
                </a:lnTo>
                <a:close/>
              </a:path>
              <a:path w="16068675" h="1282700">
                <a:moveTo>
                  <a:pt x="2556687" y="952499"/>
                </a:moveTo>
                <a:lnTo>
                  <a:pt x="2507784" y="952499"/>
                </a:lnTo>
                <a:lnTo>
                  <a:pt x="2491168" y="939799"/>
                </a:lnTo>
                <a:lnTo>
                  <a:pt x="2469444" y="927099"/>
                </a:lnTo>
                <a:lnTo>
                  <a:pt x="2444818" y="901699"/>
                </a:lnTo>
                <a:lnTo>
                  <a:pt x="2421407" y="863599"/>
                </a:lnTo>
                <a:lnTo>
                  <a:pt x="2403329" y="838199"/>
                </a:lnTo>
                <a:lnTo>
                  <a:pt x="2375639" y="825499"/>
                </a:lnTo>
                <a:lnTo>
                  <a:pt x="2369009" y="800099"/>
                </a:lnTo>
                <a:lnTo>
                  <a:pt x="2372819" y="774699"/>
                </a:lnTo>
                <a:lnTo>
                  <a:pt x="2376449" y="736599"/>
                </a:lnTo>
                <a:lnTo>
                  <a:pt x="2369279" y="711199"/>
                </a:lnTo>
                <a:lnTo>
                  <a:pt x="2340689" y="698499"/>
                </a:lnTo>
                <a:lnTo>
                  <a:pt x="10000074" y="698499"/>
                </a:lnTo>
                <a:lnTo>
                  <a:pt x="10027868" y="723899"/>
                </a:lnTo>
                <a:lnTo>
                  <a:pt x="10154092" y="800099"/>
                </a:lnTo>
                <a:lnTo>
                  <a:pt x="3035815" y="800099"/>
                </a:lnTo>
                <a:lnTo>
                  <a:pt x="2901297" y="838199"/>
                </a:lnTo>
                <a:lnTo>
                  <a:pt x="2858271" y="850899"/>
                </a:lnTo>
                <a:lnTo>
                  <a:pt x="2815884" y="876299"/>
                </a:lnTo>
                <a:lnTo>
                  <a:pt x="2765220" y="901699"/>
                </a:lnTo>
                <a:lnTo>
                  <a:pt x="2714175" y="914399"/>
                </a:lnTo>
                <a:lnTo>
                  <a:pt x="2662543" y="939799"/>
                </a:lnTo>
                <a:lnTo>
                  <a:pt x="2610116" y="939799"/>
                </a:lnTo>
                <a:lnTo>
                  <a:pt x="2556687" y="952499"/>
                </a:lnTo>
                <a:close/>
              </a:path>
              <a:path w="16068675" h="1282700">
                <a:moveTo>
                  <a:pt x="2100212" y="812799"/>
                </a:moveTo>
                <a:lnTo>
                  <a:pt x="2098052" y="812799"/>
                </a:lnTo>
                <a:lnTo>
                  <a:pt x="2100212" y="800099"/>
                </a:lnTo>
                <a:lnTo>
                  <a:pt x="2100212" y="787399"/>
                </a:lnTo>
                <a:lnTo>
                  <a:pt x="2150071" y="787399"/>
                </a:lnTo>
                <a:lnTo>
                  <a:pt x="2121497" y="800099"/>
                </a:lnTo>
                <a:lnTo>
                  <a:pt x="2100212" y="812799"/>
                </a:lnTo>
                <a:close/>
              </a:path>
              <a:path w="16068675" h="1282700">
                <a:moveTo>
                  <a:pt x="5947684" y="1079499"/>
                </a:moveTo>
                <a:lnTo>
                  <a:pt x="5902492" y="1079499"/>
                </a:lnTo>
                <a:lnTo>
                  <a:pt x="5186819" y="952499"/>
                </a:lnTo>
                <a:lnTo>
                  <a:pt x="4396234" y="952499"/>
                </a:lnTo>
                <a:lnTo>
                  <a:pt x="4302621" y="927099"/>
                </a:lnTo>
                <a:lnTo>
                  <a:pt x="4214110" y="901699"/>
                </a:lnTo>
                <a:lnTo>
                  <a:pt x="4034907" y="901699"/>
                </a:lnTo>
                <a:lnTo>
                  <a:pt x="3986003" y="888999"/>
                </a:lnTo>
                <a:lnTo>
                  <a:pt x="3877287" y="888999"/>
                </a:lnTo>
                <a:lnTo>
                  <a:pt x="3818789" y="876299"/>
                </a:lnTo>
                <a:lnTo>
                  <a:pt x="3758409" y="876299"/>
                </a:lnTo>
                <a:lnTo>
                  <a:pt x="3696803" y="863599"/>
                </a:lnTo>
                <a:lnTo>
                  <a:pt x="3634628" y="863599"/>
                </a:lnTo>
                <a:lnTo>
                  <a:pt x="3511202" y="838199"/>
                </a:lnTo>
                <a:lnTo>
                  <a:pt x="3451264" y="838199"/>
                </a:lnTo>
                <a:lnTo>
                  <a:pt x="3393388" y="825499"/>
                </a:lnTo>
                <a:lnTo>
                  <a:pt x="3338228" y="825499"/>
                </a:lnTo>
                <a:lnTo>
                  <a:pt x="3286444" y="812799"/>
                </a:lnTo>
                <a:lnTo>
                  <a:pt x="3126201" y="800099"/>
                </a:lnTo>
                <a:lnTo>
                  <a:pt x="10154092" y="800099"/>
                </a:lnTo>
                <a:lnTo>
                  <a:pt x="10175129" y="812799"/>
                </a:lnTo>
                <a:lnTo>
                  <a:pt x="10448761" y="965199"/>
                </a:lnTo>
                <a:lnTo>
                  <a:pt x="8333636" y="965199"/>
                </a:lnTo>
                <a:lnTo>
                  <a:pt x="8326830" y="977899"/>
                </a:lnTo>
                <a:lnTo>
                  <a:pt x="8320226" y="977899"/>
                </a:lnTo>
                <a:lnTo>
                  <a:pt x="8284902" y="990599"/>
                </a:lnTo>
                <a:lnTo>
                  <a:pt x="8250387" y="990599"/>
                </a:lnTo>
                <a:lnTo>
                  <a:pt x="8213712" y="1003299"/>
                </a:lnTo>
                <a:lnTo>
                  <a:pt x="6528165" y="1003299"/>
                </a:lnTo>
                <a:lnTo>
                  <a:pt x="6482247" y="1015999"/>
                </a:lnTo>
                <a:lnTo>
                  <a:pt x="6436778" y="1015999"/>
                </a:lnTo>
                <a:lnTo>
                  <a:pt x="6391516" y="1028699"/>
                </a:lnTo>
                <a:lnTo>
                  <a:pt x="6346220" y="1028699"/>
                </a:lnTo>
                <a:lnTo>
                  <a:pt x="6300648" y="1041399"/>
                </a:lnTo>
                <a:lnTo>
                  <a:pt x="6243407" y="1041399"/>
                </a:lnTo>
                <a:lnTo>
                  <a:pt x="6189128" y="1054099"/>
                </a:lnTo>
                <a:lnTo>
                  <a:pt x="6137396" y="1054099"/>
                </a:lnTo>
                <a:lnTo>
                  <a:pt x="6087800" y="1066799"/>
                </a:lnTo>
                <a:lnTo>
                  <a:pt x="5993357" y="1066799"/>
                </a:lnTo>
                <a:lnTo>
                  <a:pt x="5947684" y="1079499"/>
                </a:lnTo>
                <a:close/>
              </a:path>
              <a:path w="16068675" h="1282700">
                <a:moveTo>
                  <a:pt x="12778419" y="1054099"/>
                </a:moveTo>
                <a:lnTo>
                  <a:pt x="12734491" y="1054099"/>
                </a:lnTo>
                <a:lnTo>
                  <a:pt x="12689022" y="1041399"/>
                </a:lnTo>
                <a:lnTo>
                  <a:pt x="12545344" y="1003299"/>
                </a:lnTo>
                <a:lnTo>
                  <a:pt x="12495687" y="977899"/>
                </a:lnTo>
                <a:lnTo>
                  <a:pt x="12394911" y="952499"/>
                </a:lnTo>
                <a:lnTo>
                  <a:pt x="12344188" y="927099"/>
                </a:lnTo>
                <a:lnTo>
                  <a:pt x="12243059" y="901699"/>
                </a:lnTo>
                <a:lnTo>
                  <a:pt x="12193048" y="876299"/>
                </a:lnTo>
                <a:lnTo>
                  <a:pt x="12143671" y="863599"/>
                </a:lnTo>
                <a:lnTo>
                  <a:pt x="12001311" y="825499"/>
                </a:lnTo>
                <a:lnTo>
                  <a:pt x="11956442" y="825499"/>
                </a:lnTo>
                <a:lnTo>
                  <a:pt x="11913193" y="812799"/>
                </a:lnTo>
                <a:lnTo>
                  <a:pt x="16068231" y="812799"/>
                </a:lnTo>
                <a:lnTo>
                  <a:pt x="16068231" y="939799"/>
                </a:lnTo>
                <a:lnTo>
                  <a:pt x="14264484" y="939799"/>
                </a:lnTo>
                <a:lnTo>
                  <a:pt x="14230813" y="952499"/>
                </a:lnTo>
                <a:lnTo>
                  <a:pt x="14111845" y="952499"/>
                </a:lnTo>
                <a:lnTo>
                  <a:pt x="14050375" y="965199"/>
                </a:lnTo>
                <a:lnTo>
                  <a:pt x="13994711" y="977899"/>
                </a:lnTo>
                <a:lnTo>
                  <a:pt x="12994895" y="977899"/>
                </a:lnTo>
                <a:lnTo>
                  <a:pt x="12944378" y="990599"/>
                </a:lnTo>
                <a:lnTo>
                  <a:pt x="12897235" y="1003299"/>
                </a:lnTo>
                <a:lnTo>
                  <a:pt x="12853704" y="1015999"/>
                </a:lnTo>
                <a:lnTo>
                  <a:pt x="12814020" y="1028699"/>
                </a:lnTo>
                <a:lnTo>
                  <a:pt x="12778419" y="1054099"/>
                </a:lnTo>
                <a:close/>
              </a:path>
              <a:path w="16068675" h="1282700">
                <a:moveTo>
                  <a:pt x="10792748" y="901699"/>
                </a:moveTo>
                <a:lnTo>
                  <a:pt x="10712941" y="901699"/>
                </a:lnTo>
                <a:lnTo>
                  <a:pt x="10681081" y="888999"/>
                </a:lnTo>
                <a:lnTo>
                  <a:pt x="10654082" y="876299"/>
                </a:lnTo>
                <a:lnTo>
                  <a:pt x="10633562" y="863599"/>
                </a:lnTo>
                <a:lnTo>
                  <a:pt x="10907159" y="863599"/>
                </a:lnTo>
                <a:lnTo>
                  <a:pt x="10875412" y="876299"/>
                </a:lnTo>
                <a:lnTo>
                  <a:pt x="10836240" y="888999"/>
                </a:lnTo>
                <a:lnTo>
                  <a:pt x="10792748" y="901699"/>
                </a:lnTo>
                <a:close/>
              </a:path>
              <a:path w="16068675" h="1282700">
                <a:moveTo>
                  <a:pt x="11331821" y="939799"/>
                </a:moveTo>
                <a:lnTo>
                  <a:pt x="11137746" y="939799"/>
                </a:lnTo>
                <a:lnTo>
                  <a:pt x="11030334" y="914399"/>
                </a:lnTo>
                <a:lnTo>
                  <a:pt x="10981320" y="901699"/>
                </a:lnTo>
                <a:lnTo>
                  <a:pt x="10939296" y="888999"/>
                </a:lnTo>
                <a:lnTo>
                  <a:pt x="10907159" y="863599"/>
                </a:lnTo>
                <a:lnTo>
                  <a:pt x="11638131" y="863599"/>
                </a:lnTo>
                <a:lnTo>
                  <a:pt x="11602334" y="888999"/>
                </a:lnTo>
                <a:lnTo>
                  <a:pt x="11562352" y="901699"/>
                </a:lnTo>
                <a:lnTo>
                  <a:pt x="11520966" y="914399"/>
                </a:lnTo>
                <a:lnTo>
                  <a:pt x="11476060" y="914399"/>
                </a:lnTo>
                <a:lnTo>
                  <a:pt x="11428794" y="927099"/>
                </a:lnTo>
                <a:lnTo>
                  <a:pt x="11380327" y="927099"/>
                </a:lnTo>
                <a:lnTo>
                  <a:pt x="11331821" y="939799"/>
                </a:lnTo>
                <a:close/>
              </a:path>
              <a:path w="16068675" h="1282700">
                <a:moveTo>
                  <a:pt x="1713576" y="952499"/>
                </a:moveTo>
                <a:lnTo>
                  <a:pt x="1659419" y="939799"/>
                </a:lnTo>
                <a:lnTo>
                  <a:pt x="1743291" y="939799"/>
                </a:lnTo>
                <a:lnTo>
                  <a:pt x="1713576" y="952499"/>
                </a:lnTo>
                <a:close/>
              </a:path>
              <a:path w="16068675" h="1282700">
                <a:moveTo>
                  <a:pt x="11251023" y="952499"/>
                </a:moveTo>
                <a:lnTo>
                  <a:pt x="11238356" y="952499"/>
                </a:lnTo>
                <a:lnTo>
                  <a:pt x="11190349" y="939799"/>
                </a:lnTo>
                <a:lnTo>
                  <a:pt x="11263015" y="939799"/>
                </a:lnTo>
                <a:lnTo>
                  <a:pt x="11251023" y="952499"/>
                </a:lnTo>
                <a:close/>
              </a:path>
              <a:path w="16068675" h="1282700">
                <a:moveTo>
                  <a:pt x="14498481" y="1015999"/>
                </a:moveTo>
                <a:lnTo>
                  <a:pt x="14453549" y="1015999"/>
                </a:lnTo>
                <a:lnTo>
                  <a:pt x="14383282" y="977899"/>
                </a:lnTo>
                <a:lnTo>
                  <a:pt x="14310687" y="939799"/>
                </a:lnTo>
                <a:lnTo>
                  <a:pt x="16068231" y="939799"/>
                </a:lnTo>
                <a:lnTo>
                  <a:pt x="16068231" y="1003299"/>
                </a:lnTo>
                <a:lnTo>
                  <a:pt x="14504241" y="1003299"/>
                </a:lnTo>
                <a:lnTo>
                  <a:pt x="14498481" y="1015999"/>
                </a:lnTo>
                <a:close/>
              </a:path>
              <a:path w="16068675" h="1282700">
                <a:moveTo>
                  <a:pt x="5140305" y="965199"/>
                </a:moveTo>
                <a:lnTo>
                  <a:pt x="4493910" y="965199"/>
                </a:lnTo>
                <a:lnTo>
                  <a:pt x="4444629" y="952499"/>
                </a:lnTo>
                <a:lnTo>
                  <a:pt x="5186819" y="952499"/>
                </a:lnTo>
                <a:lnTo>
                  <a:pt x="5140305" y="965199"/>
                </a:lnTo>
                <a:close/>
              </a:path>
              <a:path w="16068675" h="1282700">
                <a:moveTo>
                  <a:pt x="4947434" y="977899"/>
                </a:moveTo>
                <a:lnTo>
                  <a:pt x="4594612" y="977899"/>
                </a:lnTo>
                <a:lnTo>
                  <a:pt x="4543948" y="965199"/>
                </a:lnTo>
                <a:lnTo>
                  <a:pt x="4996449" y="965199"/>
                </a:lnTo>
                <a:lnTo>
                  <a:pt x="4947434" y="977899"/>
                </a:lnTo>
                <a:close/>
              </a:path>
              <a:path w="16068675" h="1282700">
                <a:moveTo>
                  <a:pt x="8709022" y="1155699"/>
                </a:moveTo>
                <a:lnTo>
                  <a:pt x="8668509" y="1142999"/>
                </a:lnTo>
                <a:lnTo>
                  <a:pt x="8624401" y="1104899"/>
                </a:lnTo>
                <a:lnTo>
                  <a:pt x="8577829" y="1079499"/>
                </a:lnTo>
                <a:lnTo>
                  <a:pt x="8529924" y="1054099"/>
                </a:lnTo>
                <a:lnTo>
                  <a:pt x="8481817" y="1015999"/>
                </a:lnTo>
                <a:lnTo>
                  <a:pt x="8434638" y="990599"/>
                </a:lnTo>
                <a:lnTo>
                  <a:pt x="8389517" y="977899"/>
                </a:lnTo>
                <a:lnTo>
                  <a:pt x="8347586" y="965199"/>
                </a:lnTo>
                <a:lnTo>
                  <a:pt x="10068041" y="965199"/>
                </a:lnTo>
                <a:lnTo>
                  <a:pt x="10010116" y="977899"/>
                </a:lnTo>
                <a:lnTo>
                  <a:pt x="9955116" y="977899"/>
                </a:lnTo>
                <a:lnTo>
                  <a:pt x="9902975" y="990599"/>
                </a:lnTo>
                <a:lnTo>
                  <a:pt x="9853630" y="990599"/>
                </a:lnTo>
                <a:lnTo>
                  <a:pt x="9807015" y="1003299"/>
                </a:lnTo>
                <a:lnTo>
                  <a:pt x="9763064" y="1015999"/>
                </a:lnTo>
                <a:lnTo>
                  <a:pt x="9721714" y="1028699"/>
                </a:lnTo>
                <a:lnTo>
                  <a:pt x="9682899" y="1041399"/>
                </a:lnTo>
                <a:lnTo>
                  <a:pt x="9646553" y="1054099"/>
                </a:lnTo>
                <a:lnTo>
                  <a:pt x="9612613" y="1066799"/>
                </a:lnTo>
                <a:lnTo>
                  <a:pt x="9541097" y="1092199"/>
                </a:lnTo>
                <a:lnTo>
                  <a:pt x="9482334" y="1117599"/>
                </a:lnTo>
                <a:lnTo>
                  <a:pt x="9458880" y="1130299"/>
                </a:lnTo>
                <a:lnTo>
                  <a:pt x="8729902" y="1130299"/>
                </a:lnTo>
                <a:lnTo>
                  <a:pt x="8709022" y="1155699"/>
                </a:lnTo>
                <a:close/>
              </a:path>
              <a:path w="16068675" h="1282700">
                <a:moveTo>
                  <a:pt x="10471564" y="977899"/>
                </a:moveTo>
                <a:lnTo>
                  <a:pt x="10373085" y="977899"/>
                </a:lnTo>
                <a:lnTo>
                  <a:pt x="10326035" y="965199"/>
                </a:lnTo>
                <a:lnTo>
                  <a:pt x="10448761" y="965199"/>
                </a:lnTo>
                <a:lnTo>
                  <a:pt x="10471564" y="977899"/>
                </a:lnTo>
                <a:close/>
              </a:path>
              <a:path w="16068675" h="1282700">
                <a:moveTo>
                  <a:pt x="13875688" y="1028699"/>
                </a:moveTo>
                <a:lnTo>
                  <a:pt x="13828128" y="1028699"/>
                </a:lnTo>
                <a:lnTo>
                  <a:pt x="13780506" y="1015999"/>
                </a:lnTo>
                <a:lnTo>
                  <a:pt x="13637513" y="1003299"/>
                </a:lnTo>
                <a:lnTo>
                  <a:pt x="13589891" y="990599"/>
                </a:lnTo>
                <a:lnTo>
                  <a:pt x="13542331" y="990599"/>
                </a:lnTo>
                <a:lnTo>
                  <a:pt x="13485045" y="977899"/>
                </a:lnTo>
                <a:lnTo>
                  <a:pt x="13994711" y="977899"/>
                </a:lnTo>
                <a:lnTo>
                  <a:pt x="13946166" y="990599"/>
                </a:lnTo>
                <a:lnTo>
                  <a:pt x="13906054" y="1015999"/>
                </a:lnTo>
                <a:lnTo>
                  <a:pt x="13875688" y="1028699"/>
                </a:lnTo>
                <a:close/>
              </a:path>
              <a:path w="16068675" h="1282700">
                <a:moveTo>
                  <a:pt x="826173" y="1003299"/>
                </a:moveTo>
                <a:lnTo>
                  <a:pt x="125304" y="1003299"/>
                </a:lnTo>
                <a:lnTo>
                  <a:pt x="73465" y="990599"/>
                </a:lnTo>
                <a:lnTo>
                  <a:pt x="876828" y="990599"/>
                </a:lnTo>
                <a:lnTo>
                  <a:pt x="826173" y="1003299"/>
                </a:lnTo>
                <a:close/>
              </a:path>
              <a:path w="16068675" h="1282700">
                <a:moveTo>
                  <a:pt x="725728" y="1015999"/>
                </a:moveTo>
                <a:lnTo>
                  <a:pt x="232950" y="1015999"/>
                </a:lnTo>
                <a:lnTo>
                  <a:pt x="178668" y="1003299"/>
                </a:lnTo>
                <a:lnTo>
                  <a:pt x="775879" y="1003299"/>
                </a:lnTo>
                <a:lnTo>
                  <a:pt x="725728" y="1015999"/>
                </a:lnTo>
                <a:close/>
              </a:path>
              <a:path w="16068675" h="1282700">
                <a:moveTo>
                  <a:pt x="7766552" y="1155699"/>
                </a:moveTo>
                <a:lnTo>
                  <a:pt x="7619257" y="1155699"/>
                </a:lnTo>
                <a:lnTo>
                  <a:pt x="7511405" y="1130299"/>
                </a:lnTo>
                <a:lnTo>
                  <a:pt x="7460942" y="1117599"/>
                </a:lnTo>
                <a:lnTo>
                  <a:pt x="7413947" y="1104899"/>
                </a:lnTo>
                <a:lnTo>
                  <a:pt x="7371289" y="1079499"/>
                </a:lnTo>
                <a:lnTo>
                  <a:pt x="7333837" y="1066799"/>
                </a:lnTo>
                <a:lnTo>
                  <a:pt x="6992723" y="1066799"/>
                </a:lnTo>
                <a:lnTo>
                  <a:pt x="6933286" y="1054099"/>
                </a:lnTo>
                <a:lnTo>
                  <a:pt x="6759685" y="1054099"/>
                </a:lnTo>
                <a:lnTo>
                  <a:pt x="6706887" y="1041399"/>
                </a:lnTo>
                <a:lnTo>
                  <a:pt x="6658373" y="1041399"/>
                </a:lnTo>
                <a:lnTo>
                  <a:pt x="6615195" y="1028699"/>
                </a:lnTo>
                <a:lnTo>
                  <a:pt x="6578400" y="1028699"/>
                </a:lnTo>
                <a:lnTo>
                  <a:pt x="6549040" y="1015999"/>
                </a:lnTo>
                <a:lnTo>
                  <a:pt x="6528165" y="1003299"/>
                </a:lnTo>
                <a:lnTo>
                  <a:pt x="8213712" y="1003299"/>
                </a:lnTo>
                <a:lnTo>
                  <a:pt x="8171908" y="1015999"/>
                </a:lnTo>
                <a:lnTo>
                  <a:pt x="8135642" y="1015999"/>
                </a:lnTo>
                <a:lnTo>
                  <a:pt x="8098495" y="1041399"/>
                </a:lnTo>
                <a:lnTo>
                  <a:pt x="8023803" y="1104899"/>
                </a:lnTo>
                <a:lnTo>
                  <a:pt x="7987377" y="1117599"/>
                </a:lnTo>
                <a:lnTo>
                  <a:pt x="7824365" y="1117599"/>
                </a:lnTo>
                <a:lnTo>
                  <a:pt x="7792382" y="1130299"/>
                </a:lnTo>
                <a:lnTo>
                  <a:pt x="7771603" y="1142999"/>
                </a:lnTo>
                <a:lnTo>
                  <a:pt x="7766552" y="1155699"/>
                </a:lnTo>
                <a:close/>
              </a:path>
              <a:path w="16068675" h="1282700">
                <a:moveTo>
                  <a:pt x="15772148" y="1282699"/>
                </a:moveTo>
                <a:lnTo>
                  <a:pt x="15722599" y="1257299"/>
                </a:lnTo>
                <a:lnTo>
                  <a:pt x="15672445" y="1257299"/>
                </a:lnTo>
                <a:lnTo>
                  <a:pt x="15621829" y="1244599"/>
                </a:lnTo>
                <a:lnTo>
                  <a:pt x="15570894" y="1244599"/>
                </a:lnTo>
                <a:lnTo>
                  <a:pt x="15519780" y="1231899"/>
                </a:lnTo>
                <a:lnTo>
                  <a:pt x="15468631" y="1231899"/>
                </a:lnTo>
                <a:lnTo>
                  <a:pt x="15316393" y="1193799"/>
                </a:lnTo>
                <a:lnTo>
                  <a:pt x="15042795" y="1168399"/>
                </a:lnTo>
                <a:lnTo>
                  <a:pt x="14995512" y="1155699"/>
                </a:lnTo>
                <a:lnTo>
                  <a:pt x="14950683" y="1130299"/>
                </a:lnTo>
                <a:lnTo>
                  <a:pt x="14908687" y="1117599"/>
                </a:lnTo>
                <a:lnTo>
                  <a:pt x="14869905" y="1092199"/>
                </a:lnTo>
                <a:lnTo>
                  <a:pt x="14834718" y="1079499"/>
                </a:lnTo>
                <a:lnTo>
                  <a:pt x="14753010" y="1079499"/>
                </a:lnTo>
                <a:lnTo>
                  <a:pt x="14676893" y="1054099"/>
                </a:lnTo>
                <a:lnTo>
                  <a:pt x="14604478" y="1028699"/>
                </a:lnTo>
                <a:lnTo>
                  <a:pt x="14571740" y="1015999"/>
                </a:lnTo>
                <a:lnTo>
                  <a:pt x="14542513" y="1015999"/>
                </a:lnTo>
                <a:lnTo>
                  <a:pt x="14517201" y="1003299"/>
                </a:lnTo>
                <a:lnTo>
                  <a:pt x="16068231" y="1003299"/>
                </a:lnTo>
                <a:lnTo>
                  <a:pt x="16068231" y="1155699"/>
                </a:lnTo>
                <a:lnTo>
                  <a:pt x="16024632" y="1168399"/>
                </a:lnTo>
                <a:lnTo>
                  <a:pt x="15974038" y="1193799"/>
                </a:lnTo>
                <a:lnTo>
                  <a:pt x="15926042" y="1219199"/>
                </a:lnTo>
                <a:lnTo>
                  <a:pt x="15881249" y="1244599"/>
                </a:lnTo>
                <a:lnTo>
                  <a:pt x="15840265" y="1257299"/>
                </a:lnTo>
                <a:lnTo>
                  <a:pt x="15803696" y="1269999"/>
                </a:lnTo>
                <a:lnTo>
                  <a:pt x="15772148" y="1282699"/>
                </a:lnTo>
                <a:close/>
              </a:path>
              <a:path w="16068675" h="1282700">
                <a:moveTo>
                  <a:pt x="624974" y="1028699"/>
                </a:moveTo>
                <a:lnTo>
                  <a:pt x="341856" y="1028699"/>
                </a:lnTo>
                <a:lnTo>
                  <a:pt x="287548" y="1015999"/>
                </a:lnTo>
                <a:lnTo>
                  <a:pt x="675499" y="1015999"/>
                </a:lnTo>
                <a:lnTo>
                  <a:pt x="624974" y="1028699"/>
                </a:lnTo>
                <a:close/>
              </a:path>
              <a:path w="16068675" h="1282700">
                <a:moveTo>
                  <a:pt x="7952310" y="1130299"/>
                </a:moveTo>
                <a:lnTo>
                  <a:pt x="7920034" y="1130299"/>
                </a:lnTo>
                <a:lnTo>
                  <a:pt x="7901281" y="1117599"/>
                </a:lnTo>
                <a:lnTo>
                  <a:pt x="7987377" y="1117599"/>
                </a:lnTo>
                <a:lnTo>
                  <a:pt x="7952310" y="1130299"/>
                </a:lnTo>
                <a:close/>
              </a:path>
              <a:path w="16068675" h="1282700">
                <a:moveTo>
                  <a:pt x="8849250" y="1282699"/>
                </a:moveTo>
                <a:lnTo>
                  <a:pt x="8836094" y="1282699"/>
                </a:lnTo>
                <a:lnTo>
                  <a:pt x="8814418" y="1269999"/>
                </a:lnTo>
                <a:lnTo>
                  <a:pt x="8807424" y="1257299"/>
                </a:lnTo>
                <a:lnTo>
                  <a:pt x="8812483" y="1244599"/>
                </a:lnTo>
                <a:lnTo>
                  <a:pt x="8826618" y="1244599"/>
                </a:lnTo>
                <a:lnTo>
                  <a:pt x="8819624" y="1231899"/>
                </a:lnTo>
                <a:lnTo>
                  <a:pt x="8792541" y="1206499"/>
                </a:lnTo>
                <a:lnTo>
                  <a:pt x="8765182" y="1193799"/>
                </a:lnTo>
                <a:lnTo>
                  <a:pt x="8758960" y="1181099"/>
                </a:lnTo>
                <a:lnTo>
                  <a:pt x="8751052" y="1168399"/>
                </a:lnTo>
                <a:lnTo>
                  <a:pt x="8741388" y="1155699"/>
                </a:lnTo>
                <a:lnTo>
                  <a:pt x="8729902" y="1130299"/>
                </a:lnTo>
                <a:lnTo>
                  <a:pt x="9458880" y="1130299"/>
                </a:lnTo>
                <a:lnTo>
                  <a:pt x="9435425" y="1142999"/>
                </a:lnTo>
                <a:lnTo>
                  <a:pt x="9399472" y="1155699"/>
                </a:lnTo>
                <a:lnTo>
                  <a:pt x="9319536" y="1155699"/>
                </a:lnTo>
                <a:lnTo>
                  <a:pt x="9275384" y="1168399"/>
                </a:lnTo>
                <a:lnTo>
                  <a:pt x="9223539" y="1168399"/>
                </a:lnTo>
                <a:lnTo>
                  <a:pt x="9166583" y="1181099"/>
                </a:lnTo>
                <a:lnTo>
                  <a:pt x="9107095" y="1206499"/>
                </a:lnTo>
                <a:lnTo>
                  <a:pt x="8990846" y="1231899"/>
                </a:lnTo>
                <a:lnTo>
                  <a:pt x="8939245" y="1244599"/>
                </a:lnTo>
                <a:lnTo>
                  <a:pt x="8895434" y="1257299"/>
                </a:lnTo>
                <a:lnTo>
                  <a:pt x="8861992" y="1269999"/>
                </a:lnTo>
                <a:lnTo>
                  <a:pt x="8849250" y="1282699"/>
                </a:lnTo>
                <a:close/>
              </a:path>
              <a:path w="16068675" h="1282700">
                <a:moveTo>
                  <a:pt x="9373575" y="1168399"/>
                </a:moveTo>
                <a:lnTo>
                  <a:pt x="9364215" y="1168399"/>
                </a:lnTo>
                <a:lnTo>
                  <a:pt x="9357015" y="1155699"/>
                </a:lnTo>
                <a:lnTo>
                  <a:pt x="9399472" y="1155699"/>
                </a:lnTo>
                <a:lnTo>
                  <a:pt x="9373575" y="11683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bg object 54"/>
          <p:cNvSpPr/>
          <p:nvPr/>
        </p:nvSpPr>
        <p:spPr>
          <a:xfrm>
            <a:off x="2220475" y="0"/>
            <a:ext cx="16068040" cy="1141730"/>
          </a:xfrm>
          <a:custGeom>
            <a:avLst/>
            <a:gdLst/>
            <a:ahLst/>
            <a:cxnLst/>
            <a:rect l="l" t="t" r="r" b="b"/>
            <a:pathLst>
              <a:path w="16068040" h="1141730">
                <a:moveTo>
                  <a:pt x="143278" y="993139"/>
                </a:moveTo>
                <a:lnTo>
                  <a:pt x="107020" y="988059"/>
                </a:lnTo>
                <a:lnTo>
                  <a:pt x="35853" y="980439"/>
                </a:lnTo>
                <a:lnTo>
                  <a:pt x="0" y="975359"/>
                </a:lnTo>
                <a:lnTo>
                  <a:pt x="0" y="0"/>
                </a:lnTo>
                <a:lnTo>
                  <a:pt x="16067516" y="0"/>
                </a:lnTo>
                <a:lnTo>
                  <a:pt x="16067516" y="256539"/>
                </a:lnTo>
                <a:lnTo>
                  <a:pt x="333356" y="256539"/>
                </a:lnTo>
                <a:lnTo>
                  <a:pt x="333356" y="281939"/>
                </a:lnTo>
                <a:lnTo>
                  <a:pt x="16067516" y="281939"/>
                </a:lnTo>
                <a:lnTo>
                  <a:pt x="16067516" y="627379"/>
                </a:lnTo>
                <a:lnTo>
                  <a:pt x="15925512" y="627379"/>
                </a:lnTo>
                <a:lnTo>
                  <a:pt x="15881974" y="629919"/>
                </a:lnTo>
                <a:lnTo>
                  <a:pt x="15838034" y="637539"/>
                </a:lnTo>
                <a:lnTo>
                  <a:pt x="15793743" y="648969"/>
                </a:lnTo>
                <a:lnTo>
                  <a:pt x="15749152" y="664209"/>
                </a:lnTo>
                <a:lnTo>
                  <a:pt x="15722248" y="675639"/>
                </a:lnTo>
                <a:lnTo>
                  <a:pt x="13665455" y="675639"/>
                </a:lnTo>
                <a:lnTo>
                  <a:pt x="13656095" y="678179"/>
                </a:lnTo>
                <a:lnTo>
                  <a:pt x="13606074" y="688339"/>
                </a:lnTo>
                <a:lnTo>
                  <a:pt x="13558458" y="704849"/>
                </a:lnTo>
                <a:lnTo>
                  <a:pt x="13528165" y="720089"/>
                </a:lnTo>
                <a:lnTo>
                  <a:pt x="333356" y="720089"/>
                </a:lnTo>
                <a:lnTo>
                  <a:pt x="333356" y="745489"/>
                </a:lnTo>
                <a:lnTo>
                  <a:pt x="13484024" y="745489"/>
                </a:lnTo>
                <a:lnTo>
                  <a:pt x="13475740" y="750569"/>
                </a:lnTo>
                <a:lnTo>
                  <a:pt x="11634357" y="750569"/>
                </a:lnTo>
                <a:lnTo>
                  <a:pt x="11613340" y="754379"/>
                </a:lnTo>
                <a:lnTo>
                  <a:pt x="10351330" y="754379"/>
                </a:lnTo>
                <a:lnTo>
                  <a:pt x="10308859" y="777239"/>
                </a:lnTo>
                <a:lnTo>
                  <a:pt x="3994517" y="777239"/>
                </a:lnTo>
                <a:lnTo>
                  <a:pt x="3930356" y="788669"/>
                </a:lnTo>
                <a:lnTo>
                  <a:pt x="3858281" y="817879"/>
                </a:lnTo>
                <a:lnTo>
                  <a:pt x="3819524" y="836929"/>
                </a:lnTo>
                <a:lnTo>
                  <a:pt x="3779085" y="859789"/>
                </a:lnTo>
                <a:lnTo>
                  <a:pt x="3693561" y="906779"/>
                </a:lnTo>
                <a:lnTo>
                  <a:pt x="3648673" y="930909"/>
                </a:lnTo>
                <a:lnTo>
                  <a:pt x="3602501" y="955039"/>
                </a:lnTo>
                <a:lnTo>
                  <a:pt x="3555144" y="976629"/>
                </a:lnTo>
                <a:lnTo>
                  <a:pt x="3549088" y="979169"/>
                </a:lnTo>
                <a:lnTo>
                  <a:pt x="249837" y="979169"/>
                </a:lnTo>
                <a:lnTo>
                  <a:pt x="213848" y="980439"/>
                </a:lnTo>
                <a:lnTo>
                  <a:pt x="183328" y="982979"/>
                </a:lnTo>
                <a:lnTo>
                  <a:pt x="159422" y="986789"/>
                </a:lnTo>
                <a:lnTo>
                  <a:pt x="143278" y="993139"/>
                </a:lnTo>
                <a:close/>
              </a:path>
              <a:path w="16068040" h="1141730">
                <a:moveTo>
                  <a:pt x="16067516" y="683259"/>
                </a:moveTo>
                <a:lnTo>
                  <a:pt x="16053630" y="671829"/>
                </a:lnTo>
                <a:lnTo>
                  <a:pt x="16019893" y="650239"/>
                </a:lnTo>
                <a:lnTo>
                  <a:pt x="15985627" y="634999"/>
                </a:lnTo>
                <a:lnTo>
                  <a:pt x="15950711" y="627379"/>
                </a:lnTo>
                <a:lnTo>
                  <a:pt x="16067516" y="627379"/>
                </a:lnTo>
                <a:lnTo>
                  <a:pt x="16067516" y="683259"/>
                </a:lnTo>
                <a:close/>
              </a:path>
              <a:path w="16068040" h="1141730">
                <a:moveTo>
                  <a:pt x="15630737" y="720089"/>
                </a:moveTo>
                <a:lnTo>
                  <a:pt x="13827589" y="720089"/>
                </a:lnTo>
                <a:lnTo>
                  <a:pt x="13815976" y="713739"/>
                </a:lnTo>
                <a:lnTo>
                  <a:pt x="13771531" y="693419"/>
                </a:lnTo>
                <a:lnTo>
                  <a:pt x="13726672" y="680719"/>
                </a:lnTo>
                <a:lnTo>
                  <a:pt x="13681295" y="675639"/>
                </a:lnTo>
                <a:lnTo>
                  <a:pt x="15722248" y="675639"/>
                </a:lnTo>
                <a:lnTo>
                  <a:pt x="15704312" y="683259"/>
                </a:lnTo>
                <a:lnTo>
                  <a:pt x="15659274" y="704849"/>
                </a:lnTo>
                <a:lnTo>
                  <a:pt x="15630737" y="720089"/>
                </a:lnTo>
                <a:close/>
              </a:path>
              <a:path w="16068040" h="1141730">
                <a:moveTo>
                  <a:pt x="13484024" y="745489"/>
                </a:moveTo>
                <a:lnTo>
                  <a:pt x="13481857" y="745489"/>
                </a:lnTo>
                <a:lnTo>
                  <a:pt x="13492882" y="739139"/>
                </a:lnTo>
                <a:lnTo>
                  <a:pt x="13504177" y="731519"/>
                </a:lnTo>
                <a:lnTo>
                  <a:pt x="13515472" y="725169"/>
                </a:lnTo>
                <a:lnTo>
                  <a:pt x="13526497" y="720089"/>
                </a:lnTo>
                <a:lnTo>
                  <a:pt x="13528165" y="720089"/>
                </a:lnTo>
                <a:lnTo>
                  <a:pt x="13513018" y="727709"/>
                </a:lnTo>
                <a:lnTo>
                  <a:pt x="13484024" y="745489"/>
                </a:lnTo>
                <a:close/>
              </a:path>
              <a:path w="16068040" h="1141730">
                <a:moveTo>
                  <a:pt x="13828869" y="720789"/>
                </a:moveTo>
                <a:lnTo>
                  <a:pt x="13827454" y="720089"/>
                </a:lnTo>
                <a:lnTo>
                  <a:pt x="13827589" y="720089"/>
                </a:lnTo>
                <a:lnTo>
                  <a:pt x="13828869" y="720789"/>
                </a:lnTo>
                <a:close/>
              </a:path>
              <a:path w="16068040" h="1141730">
                <a:moveTo>
                  <a:pt x="15629415" y="720796"/>
                </a:moveTo>
                <a:lnTo>
                  <a:pt x="15630737" y="720089"/>
                </a:lnTo>
                <a:lnTo>
                  <a:pt x="15631035" y="720089"/>
                </a:lnTo>
                <a:lnTo>
                  <a:pt x="15629415" y="720796"/>
                </a:lnTo>
                <a:close/>
              </a:path>
              <a:path w="16068040" h="1141730">
                <a:moveTo>
                  <a:pt x="13844585" y="729383"/>
                </a:moveTo>
                <a:lnTo>
                  <a:pt x="13828869" y="720789"/>
                </a:lnTo>
                <a:lnTo>
                  <a:pt x="13837725" y="725169"/>
                </a:lnTo>
                <a:lnTo>
                  <a:pt x="13844585" y="729383"/>
                </a:lnTo>
                <a:close/>
              </a:path>
              <a:path w="16068040" h="1141730">
                <a:moveTo>
                  <a:pt x="15599918" y="736926"/>
                </a:moveTo>
                <a:lnTo>
                  <a:pt x="15607995" y="731519"/>
                </a:lnTo>
                <a:lnTo>
                  <a:pt x="15619380" y="725169"/>
                </a:lnTo>
                <a:lnTo>
                  <a:pt x="15629415" y="720796"/>
                </a:lnTo>
                <a:lnTo>
                  <a:pt x="15614090" y="728979"/>
                </a:lnTo>
                <a:lnTo>
                  <a:pt x="15599918" y="736926"/>
                </a:lnTo>
                <a:close/>
              </a:path>
              <a:path w="16068040" h="1141730">
                <a:moveTo>
                  <a:pt x="13871084" y="745489"/>
                </a:moveTo>
                <a:lnTo>
                  <a:pt x="13869213" y="745489"/>
                </a:lnTo>
                <a:lnTo>
                  <a:pt x="13858537" y="739139"/>
                </a:lnTo>
                <a:lnTo>
                  <a:pt x="13848063" y="731519"/>
                </a:lnTo>
                <a:lnTo>
                  <a:pt x="13844585" y="729383"/>
                </a:lnTo>
                <a:lnTo>
                  <a:pt x="13860105" y="737869"/>
                </a:lnTo>
                <a:lnTo>
                  <a:pt x="13871084" y="745489"/>
                </a:lnTo>
                <a:close/>
              </a:path>
              <a:path w="16068040" h="1141730">
                <a:moveTo>
                  <a:pt x="15584955" y="745489"/>
                </a:moveTo>
                <a:lnTo>
                  <a:pt x="15584644" y="745489"/>
                </a:lnTo>
                <a:lnTo>
                  <a:pt x="15599918" y="736926"/>
                </a:lnTo>
                <a:lnTo>
                  <a:pt x="15596610" y="739139"/>
                </a:lnTo>
                <a:lnTo>
                  <a:pt x="15584955" y="745489"/>
                </a:lnTo>
                <a:close/>
              </a:path>
              <a:path w="16068040" h="1141730">
                <a:moveTo>
                  <a:pt x="14309129" y="988059"/>
                </a:moveTo>
                <a:lnTo>
                  <a:pt x="14294729" y="988059"/>
                </a:lnTo>
                <a:lnTo>
                  <a:pt x="14251338" y="984249"/>
                </a:lnTo>
                <a:lnTo>
                  <a:pt x="14208124" y="971549"/>
                </a:lnTo>
                <a:lnTo>
                  <a:pt x="14164998" y="951229"/>
                </a:lnTo>
                <a:lnTo>
                  <a:pt x="14121872" y="927099"/>
                </a:lnTo>
                <a:lnTo>
                  <a:pt x="14078658" y="897889"/>
                </a:lnTo>
                <a:lnTo>
                  <a:pt x="13991612" y="834389"/>
                </a:lnTo>
                <a:lnTo>
                  <a:pt x="13947823" y="800099"/>
                </a:lnTo>
                <a:lnTo>
                  <a:pt x="13904021" y="768349"/>
                </a:lnTo>
                <a:lnTo>
                  <a:pt x="13871084" y="745489"/>
                </a:lnTo>
                <a:lnTo>
                  <a:pt x="15584644" y="745489"/>
                </a:lnTo>
                <a:lnTo>
                  <a:pt x="15534811" y="773429"/>
                </a:lnTo>
                <a:lnTo>
                  <a:pt x="14862083" y="773429"/>
                </a:lnTo>
                <a:lnTo>
                  <a:pt x="14838166" y="849629"/>
                </a:lnTo>
                <a:lnTo>
                  <a:pt x="14821651" y="883919"/>
                </a:lnTo>
                <a:lnTo>
                  <a:pt x="14556806" y="883919"/>
                </a:lnTo>
                <a:lnTo>
                  <a:pt x="14508072" y="908049"/>
                </a:lnTo>
                <a:lnTo>
                  <a:pt x="14477967" y="924559"/>
                </a:lnTo>
                <a:lnTo>
                  <a:pt x="14447862" y="939799"/>
                </a:lnTo>
                <a:lnTo>
                  <a:pt x="14399128" y="965199"/>
                </a:lnTo>
                <a:lnTo>
                  <a:pt x="14351946" y="980439"/>
                </a:lnTo>
                <a:lnTo>
                  <a:pt x="14315699" y="986789"/>
                </a:lnTo>
                <a:lnTo>
                  <a:pt x="14309129" y="988059"/>
                </a:lnTo>
                <a:close/>
              </a:path>
              <a:path w="16068040" h="1141730">
                <a:moveTo>
                  <a:pt x="12511499" y="1066799"/>
                </a:moveTo>
                <a:lnTo>
                  <a:pt x="12483948" y="1066799"/>
                </a:lnTo>
                <a:lnTo>
                  <a:pt x="12436570" y="1064259"/>
                </a:lnTo>
                <a:lnTo>
                  <a:pt x="12388425" y="1055369"/>
                </a:lnTo>
                <a:lnTo>
                  <a:pt x="12339554" y="1042669"/>
                </a:lnTo>
                <a:lnTo>
                  <a:pt x="12290000" y="1026159"/>
                </a:lnTo>
                <a:lnTo>
                  <a:pt x="12239804" y="1005839"/>
                </a:lnTo>
                <a:lnTo>
                  <a:pt x="12137658" y="957579"/>
                </a:lnTo>
                <a:lnTo>
                  <a:pt x="12085792" y="930909"/>
                </a:lnTo>
                <a:lnTo>
                  <a:pt x="11948456" y="858519"/>
                </a:lnTo>
                <a:lnTo>
                  <a:pt x="11902833" y="835659"/>
                </a:lnTo>
                <a:lnTo>
                  <a:pt x="11857374" y="815339"/>
                </a:lnTo>
                <a:lnTo>
                  <a:pt x="11812132" y="796289"/>
                </a:lnTo>
                <a:lnTo>
                  <a:pt x="11767157" y="779779"/>
                </a:lnTo>
                <a:lnTo>
                  <a:pt x="11722501" y="767079"/>
                </a:lnTo>
                <a:lnTo>
                  <a:pt x="11678217" y="756919"/>
                </a:lnTo>
                <a:lnTo>
                  <a:pt x="11634357" y="750569"/>
                </a:lnTo>
                <a:lnTo>
                  <a:pt x="13475740" y="750569"/>
                </a:lnTo>
                <a:lnTo>
                  <a:pt x="13427758" y="784859"/>
                </a:lnTo>
                <a:lnTo>
                  <a:pt x="13387482" y="817879"/>
                </a:lnTo>
                <a:lnTo>
                  <a:pt x="13348472" y="852169"/>
                </a:lnTo>
                <a:lnTo>
                  <a:pt x="13310499" y="886459"/>
                </a:lnTo>
                <a:lnTo>
                  <a:pt x="13272161" y="922019"/>
                </a:lnTo>
                <a:lnTo>
                  <a:pt x="13234652" y="956309"/>
                </a:lnTo>
                <a:lnTo>
                  <a:pt x="13197593" y="988059"/>
                </a:lnTo>
                <a:lnTo>
                  <a:pt x="13160602" y="1014729"/>
                </a:lnTo>
                <a:lnTo>
                  <a:pt x="13123301" y="1037589"/>
                </a:lnTo>
                <a:lnTo>
                  <a:pt x="13097112" y="1051559"/>
                </a:lnTo>
                <a:lnTo>
                  <a:pt x="12588347" y="1051559"/>
                </a:lnTo>
                <a:lnTo>
                  <a:pt x="12563631" y="1057909"/>
                </a:lnTo>
                <a:lnTo>
                  <a:pt x="12538037" y="1062989"/>
                </a:lnTo>
                <a:lnTo>
                  <a:pt x="12511499" y="1066799"/>
                </a:lnTo>
                <a:close/>
              </a:path>
              <a:path w="16068040" h="1141730">
                <a:moveTo>
                  <a:pt x="10629247" y="829309"/>
                </a:moveTo>
                <a:lnTo>
                  <a:pt x="10587461" y="820419"/>
                </a:lnTo>
                <a:lnTo>
                  <a:pt x="10393117" y="761999"/>
                </a:lnTo>
                <a:lnTo>
                  <a:pt x="10351330" y="754379"/>
                </a:lnTo>
                <a:lnTo>
                  <a:pt x="11613340" y="754379"/>
                </a:lnTo>
                <a:lnTo>
                  <a:pt x="11319097" y="807719"/>
                </a:lnTo>
                <a:lnTo>
                  <a:pt x="10677487" y="807719"/>
                </a:lnTo>
                <a:lnTo>
                  <a:pt x="10658711" y="808989"/>
                </a:lnTo>
                <a:lnTo>
                  <a:pt x="10643917" y="812799"/>
                </a:lnTo>
                <a:lnTo>
                  <a:pt x="10633849" y="819149"/>
                </a:lnTo>
                <a:lnTo>
                  <a:pt x="10629247" y="829309"/>
                </a:lnTo>
                <a:close/>
              </a:path>
              <a:path w="16068040" h="1141730">
                <a:moveTo>
                  <a:pt x="15122000" y="975359"/>
                </a:moveTo>
                <a:lnTo>
                  <a:pt x="15095474" y="947419"/>
                </a:lnTo>
                <a:lnTo>
                  <a:pt x="15062663" y="916939"/>
                </a:lnTo>
                <a:lnTo>
                  <a:pt x="15025217" y="885189"/>
                </a:lnTo>
                <a:lnTo>
                  <a:pt x="14984786" y="854709"/>
                </a:lnTo>
                <a:lnTo>
                  <a:pt x="14943020" y="824229"/>
                </a:lnTo>
                <a:lnTo>
                  <a:pt x="14901569" y="796289"/>
                </a:lnTo>
                <a:lnTo>
                  <a:pt x="14862083" y="773429"/>
                </a:lnTo>
                <a:lnTo>
                  <a:pt x="15534811" y="773429"/>
                </a:lnTo>
                <a:lnTo>
                  <a:pt x="15523486" y="779779"/>
                </a:lnTo>
                <a:lnTo>
                  <a:pt x="15432908" y="834389"/>
                </a:lnTo>
                <a:lnTo>
                  <a:pt x="15342766" y="885189"/>
                </a:lnTo>
                <a:lnTo>
                  <a:pt x="15297986" y="908049"/>
                </a:lnTo>
                <a:lnTo>
                  <a:pt x="15253469" y="929639"/>
                </a:lnTo>
                <a:lnTo>
                  <a:pt x="15209264" y="948689"/>
                </a:lnTo>
                <a:lnTo>
                  <a:pt x="15165424" y="963929"/>
                </a:lnTo>
                <a:lnTo>
                  <a:pt x="15122000" y="975359"/>
                </a:lnTo>
                <a:close/>
              </a:path>
              <a:path w="16068040" h="1141730">
                <a:moveTo>
                  <a:pt x="4068677" y="801369"/>
                </a:moveTo>
                <a:lnTo>
                  <a:pt x="4051217" y="791209"/>
                </a:lnTo>
                <a:lnTo>
                  <a:pt x="4033217" y="783589"/>
                </a:lnTo>
                <a:lnTo>
                  <a:pt x="4014407" y="778509"/>
                </a:lnTo>
                <a:lnTo>
                  <a:pt x="3994517" y="777239"/>
                </a:lnTo>
                <a:lnTo>
                  <a:pt x="9940935" y="777239"/>
                </a:lnTo>
                <a:lnTo>
                  <a:pt x="9903230" y="779779"/>
                </a:lnTo>
                <a:lnTo>
                  <a:pt x="9894611" y="781049"/>
                </a:lnTo>
                <a:lnTo>
                  <a:pt x="4270643" y="781049"/>
                </a:lnTo>
                <a:lnTo>
                  <a:pt x="4217093" y="783589"/>
                </a:lnTo>
                <a:lnTo>
                  <a:pt x="4165374" y="787399"/>
                </a:lnTo>
                <a:lnTo>
                  <a:pt x="4115799" y="793749"/>
                </a:lnTo>
                <a:lnTo>
                  <a:pt x="4068677" y="801369"/>
                </a:lnTo>
                <a:close/>
              </a:path>
              <a:path w="16068040" h="1141730">
                <a:moveTo>
                  <a:pt x="10145413" y="810259"/>
                </a:moveTo>
                <a:lnTo>
                  <a:pt x="10105082" y="808989"/>
                </a:lnTo>
                <a:lnTo>
                  <a:pt x="10064683" y="803909"/>
                </a:lnTo>
                <a:lnTo>
                  <a:pt x="10025230" y="796289"/>
                </a:lnTo>
                <a:lnTo>
                  <a:pt x="9987734" y="784859"/>
                </a:lnTo>
                <a:lnTo>
                  <a:pt x="9978194" y="782319"/>
                </a:lnTo>
                <a:lnTo>
                  <a:pt x="9967034" y="779779"/>
                </a:lnTo>
                <a:lnTo>
                  <a:pt x="9940935" y="777239"/>
                </a:lnTo>
                <a:lnTo>
                  <a:pt x="10308859" y="777239"/>
                </a:lnTo>
                <a:lnTo>
                  <a:pt x="10306500" y="778509"/>
                </a:lnTo>
                <a:lnTo>
                  <a:pt x="10256201" y="796289"/>
                </a:lnTo>
                <a:lnTo>
                  <a:pt x="10201988" y="807719"/>
                </a:lnTo>
                <a:lnTo>
                  <a:pt x="10145413" y="810259"/>
                </a:lnTo>
                <a:close/>
              </a:path>
              <a:path w="16068040" h="1141730">
                <a:moveTo>
                  <a:pt x="5615220" y="1037589"/>
                </a:moveTo>
                <a:lnTo>
                  <a:pt x="5605860" y="1037589"/>
                </a:lnTo>
                <a:lnTo>
                  <a:pt x="5599380" y="1035049"/>
                </a:lnTo>
                <a:lnTo>
                  <a:pt x="5592181" y="1035049"/>
                </a:lnTo>
                <a:lnTo>
                  <a:pt x="5545104" y="1027429"/>
                </a:lnTo>
                <a:lnTo>
                  <a:pt x="5496848" y="1021079"/>
                </a:lnTo>
                <a:lnTo>
                  <a:pt x="5448632" y="1015999"/>
                </a:lnTo>
                <a:lnTo>
                  <a:pt x="5401676" y="1009649"/>
                </a:lnTo>
                <a:lnTo>
                  <a:pt x="5357200" y="1000759"/>
                </a:lnTo>
                <a:lnTo>
                  <a:pt x="5316423" y="990599"/>
                </a:lnTo>
                <a:lnTo>
                  <a:pt x="5275193" y="975359"/>
                </a:lnTo>
                <a:lnTo>
                  <a:pt x="5238754" y="957579"/>
                </a:lnTo>
                <a:lnTo>
                  <a:pt x="5203531" y="938529"/>
                </a:lnTo>
                <a:lnTo>
                  <a:pt x="5165945" y="922019"/>
                </a:lnTo>
                <a:lnTo>
                  <a:pt x="5133114" y="908049"/>
                </a:lnTo>
                <a:lnTo>
                  <a:pt x="5096810" y="895349"/>
                </a:lnTo>
                <a:lnTo>
                  <a:pt x="5057314" y="883919"/>
                </a:lnTo>
                <a:lnTo>
                  <a:pt x="5014904" y="871219"/>
                </a:lnTo>
                <a:lnTo>
                  <a:pt x="4969861" y="859789"/>
                </a:lnTo>
                <a:lnTo>
                  <a:pt x="4922464" y="848359"/>
                </a:lnTo>
                <a:lnTo>
                  <a:pt x="4821727" y="828039"/>
                </a:lnTo>
                <a:lnTo>
                  <a:pt x="4714931" y="810259"/>
                </a:lnTo>
                <a:lnTo>
                  <a:pt x="4659959" y="802639"/>
                </a:lnTo>
                <a:lnTo>
                  <a:pt x="4604310" y="796289"/>
                </a:lnTo>
                <a:lnTo>
                  <a:pt x="4492104" y="786129"/>
                </a:lnTo>
                <a:lnTo>
                  <a:pt x="4380549" y="781049"/>
                </a:lnTo>
                <a:lnTo>
                  <a:pt x="9894611" y="781049"/>
                </a:lnTo>
                <a:lnTo>
                  <a:pt x="9860134" y="786129"/>
                </a:lnTo>
                <a:lnTo>
                  <a:pt x="9812995" y="795019"/>
                </a:lnTo>
                <a:lnTo>
                  <a:pt x="9763160" y="806449"/>
                </a:lnTo>
                <a:lnTo>
                  <a:pt x="9711977" y="816609"/>
                </a:lnTo>
                <a:lnTo>
                  <a:pt x="9649878" y="833119"/>
                </a:lnTo>
                <a:lnTo>
                  <a:pt x="9590478" y="845819"/>
                </a:lnTo>
                <a:lnTo>
                  <a:pt x="9536209" y="855979"/>
                </a:lnTo>
                <a:lnTo>
                  <a:pt x="9489499" y="858519"/>
                </a:lnTo>
                <a:lnTo>
                  <a:pt x="9487339" y="858519"/>
                </a:lnTo>
                <a:lnTo>
                  <a:pt x="9470262" y="869949"/>
                </a:lnTo>
                <a:lnTo>
                  <a:pt x="7474961" y="869949"/>
                </a:lnTo>
                <a:lnTo>
                  <a:pt x="7463702" y="880109"/>
                </a:lnTo>
                <a:lnTo>
                  <a:pt x="7442015" y="890269"/>
                </a:lnTo>
                <a:lnTo>
                  <a:pt x="7371557" y="910589"/>
                </a:lnTo>
                <a:lnTo>
                  <a:pt x="7271984" y="929639"/>
                </a:lnTo>
                <a:lnTo>
                  <a:pt x="7213906" y="939799"/>
                </a:lnTo>
                <a:lnTo>
                  <a:pt x="7151699" y="948689"/>
                </a:lnTo>
                <a:lnTo>
                  <a:pt x="7086413" y="958849"/>
                </a:lnTo>
                <a:lnTo>
                  <a:pt x="6863724" y="988059"/>
                </a:lnTo>
                <a:lnTo>
                  <a:pt x="5872258" y="988059"/>
                </a:lnTo>
                <a:lnTo>
                  <a:pt x="5863584" y="989329"/>
                </a:lnTo>
                <a:lnTo>
                  <a:pt x="5860625" y="990599"/>
                </a:lnTo>
                <a:lnTo>
                  <a:pt x="5824018" y="990599"/>
                </a:lnTo>
                <a:lnTo>
                  <a:pt x="5807515" y="993139"/>
                </a:lnTo>
                <a:lnTo>
                  <a:pt x="5786488" y="998219"/>
                </a:lnTo>
                <a:lnTo>
                  <a:pt x="5733299" y="1014729"/>
                </a:lnTo>
                <a:lnTo>
                  <a:pt x="5672910" y="1029969"/>
                </a:lnTo>
                <a:lnTo>
                  <a:pt x="5643086" y="1035049"/>
                </a:lnTo>
                <a:lnTo>
                  <a:pt x="5615220" y="1037589"/>
                </a:lnTo>
                <a:close/>
              </a:path>
              <a:path w="16068040" h="1141730">
                <a:moveTo>
                  <a:pt x="11010843" y="863599"/>
                </a:moveTo>
                <a:lnTo>
                  <a:pt x="10968309" y="857249"/>
                </a:lnTo>
                <a:lnTo>
                  <a:pt x="10919629" y="848359"/>
                </a:lnTo>
                <a:lnTo>
                  <a:pt x="10867473" y="838199"/>
                </a:lnTo>
                <a:lnTo>
                  <a:pt x="10814510" y="826769"/>
                </a:lnTo>
                <a:lnTo>
                  <a:pt x="10763412" y="817879"/>
                </a:lnTo>
                <a:lnTo>
                  <a:pt x="10716847" y="810259"/>
                </a:lnTo>
                <a:lnTo>
                  <a:pt x="10677487" y="807719"/>
                </a:lnTo>
                <a:lnTo>
                  <a:pt x="11319097" y="807719"/>
                </a:lnTo>
                <a:lnTo>
                  <a:pt x="11010843" y="863599"/>
                </a:lnTo>
                <a:close/>
              </a:path>
              <a:path w="16068040" h="1141730">
                <a:moveTo>
                  <a:pt x="7713278" y="937259"/>
                </a:moveTo>
                <a:lnTo>
                  <a:pt x="7679784" y="916939"/>
                </a:lnTo>
                <a:lnTo>
                  <a:pt x="7637996" y="899159"/>
                </a:lnTo>
                <a:lnTo>
                  <a:pt x="7589123" y="885189"/>
                </a:lnTo>
                <a:lnTo>
                  <a:pt x="7534374" y="876299"/>
                </a:lnTo>
                <a:lnTo>
                  <a:pt x="7474961" y="869949"/>
                </a:lnTo>
                <a:lnTo>
                  <a:pt x="9470262" y="869949"/>
                </a:lnTo>
                <a:lnTo>
                  <a:pt x="9430736" y="896619"/>
                </a:lnTo>
                <a:lnTo>
                  <a:pt x="8457030" y="896619"/>
                </a:lnTo>
                <a:lnTo>
                  <a:pt x="8414475" y="902969"/>
                </a:lnTo>
                <a:lnTo>
                  <a:pt x="8369034" y="919479"/>
                </a:lnTo>
                <a:lnTo>
                  <a:pt x="8351608" y="928369"/>
                </a:lnTo>
                <a:lnTo>
                  <a:pt x="7739198" y="928369"/>
                </a:lnTo>
                <a:lnTo>
                  <a:pt x="7733427" y="929639"/>
                </a:lnTo>
                <a:lnTo>
                  <a:pt x="7727048" y="930909"/>
                </a:lnTo>
                <a:lnTo>
                  <a:pt x="7720264" y="933449"/>
                </a:lnTo>
                <a:lnTo>
                  <a:pt x="7713278" y="937259"/>
                </a:lnTo>
                <a:close/>
              </a:path>
              <a:path w="16068040" h="1141730">
                <a:moveTo>
                  <a:pt x="14769924" y="934719"/>
                </a:moveTo>
                <a:lnTo>
                  <a:pt x="14746569" y="934719"/>
                </a:lnTo>
                <a:lnTo>
                  <a:pt x="14732844" y="932179"/>
                </a:lnTo>
                <a:lnTo>
                  <a:pt x="14719659" y="928369"/>
                </a:lnTo>
                <a:lnTo>
                  <a:pt x="14707284" y="925829"/>
                </a:lnTo>
                <a:lnTo>
                  <a:pt x="14556806" y="883919"/>
                </a:lnTo>
                <a:lnTo>
                  <a:pt x="14821651" y="883919"/>
                </a:lnTo>
                <a:lnTo>
                  <a:pt x="14814923" y="897889"/>
                </a:lnTo>
                <a:lnTo>
                  <a:pt x="14792221" y="924559"/>
                </a:lnTo>
                <a:lnTo>
                  <a:pt x="14769924" y="934719"/>
                </a:lnTo>
                <a:close/>
              </a:path>
              <a:path w="16068040" h="1141730">
                <a:moveTo>
                  <a:pt x="8862386" y="1055369"/>
                </a:moveTo>
                <a:lnTo>
                  <a:pt x="8853026" y="1055369"/>
                </a:lnTo>
                <a:lnTo>
                  <a:pt x="8817307" y="1046479"/>
                </a:lnTo>
                <a:lnTo>
                  <a:pt x="8780387" y="1024889"/>
                </a:lnTo>
                <a:lnTo>
                  <a:pt x="8742867" y="995679"/>
                </a:lnTo>
                <a:lnTo>
                  <a:pt x="8705348" y="967739"/>
                </a:lnTo>
                <a:lnTo>
                  <a:pt x="8668428" y="944879"/>
                </a:lnTo>
                <a:lnTo>
                  <a:pt x="8632708" y="934719"/>
                </a:lnTo>
                <a:lnTo>
                  <a:pt x="8591208" y="930909"/>
                </a:lnTo>
                <a:lnTo>
                  <a:pt x="8554499" y="920749"/>
                </a:lnTo>
                <a:lnTo>
                  <a:pt x="8519816" y="909319"/>
                </a:lnTo>
                <a:lnTo>
                  <a:pt x="8484390" y="899159"/>
                </a:lnTo>
                <a:lnTo>
                  <a:pt x="8470980" y="896619"/>
                </a:lnTo>
                <a:lnTo>
                  <a:pt x="9430736" y="896619"/>
                </a:lnTo>
                <a:lnTo>
                  <a:pt x="9413900" y="908049"/>
                </a:lnTo>
                <a:lnTo>
                  <a:pt x="9370296" y="938529"/>
                </a:lnTo>
                <a:lnTo>
                  <a:pt x="9323181" y="970279"/>
                </a:lnTo>
                <a:lnTo>
                  <a:pt x="9278345" y="998219"/>
                </a:lnTo>
                <a:lnTo>
                  <a:pt x="9232089" y="1024889"/>
                </a:lnTo>
                <a:lnTo>
                  <a:pt x="9192875" y="1043939"/>
                </a:lnTo>
                <a:lnTo>
                  <a:pt x="8923709" y="1043939"/>
                </a:lnTo>
                <a:lnTo>
                  <a:pt x="8884807" y="1049019"/>
                </a:lnTo>
                <a:lnTo>
                  <a:pt x="8866706" y="1052829"/>
                </a:lnTo>
                <a:lnTo>
                  <a:pt x="8862386" y="1055369"/>
                </a:lnTo>
                <a:close/>
              </a:path>
              <a:path w="16068040" h="1141730">
                <a:moveTo>
                  <a:pt x="7984715" y="1141729"/>
                </a:moveTo>
                <a:lnTo>
                  <a:pt x="7947276" y="1125219"/>
                </a:lnTo>
                <a:lnTo>
                  <a:pt x="7905516" y="1087119"/>
                </a:lnTo>
                <a:lnTo>
                  <a:pt x="7861597" y="1035049"/>
                </a:lnTo>
                <a:lnTo>
                  <a:pt x="7830322" y="995679"/>
                </a:lnTo>
                <a:lnTo>
                  <a:pt x="7799317" y="962659"/>
                </a:lnTo>
                <a:lnTo>
                  <a:pt x="7768853" y="938529"/>
                </a:lnTo>
                <a:lnTo>
                  <a:pt x="7739198" y="928369"/>
                </a:lnTo>
                <a:lnTo>
                  <a:pt x="8351608" y="928369"/>
                </a:lnTo>
                <a:lnTo>
                  <a:pt x="8321736" y="943609"/>
                </a:lnTo>
                <a:lnTo>
                  <a:pt x="8273612" y="972819"/>
                </a:lnTo>
                <a:lnTo>
                  <a:pt x="8179001" y="1035049"/>
                </a:lnTo>
                <a:lnTo>
                  <a:pt x="8140919" y="1057909"/>
                </a:lnTo>
                <a:lnTo>
                  <a:pt x="8072554" y="1057909"/>
                </a:lnTo>
                <a:lnTo>
                  <a:pt x="8061079" y="1078229"/>
                </a:lnTo>
                <a:lnTo>
                  <a:pt x="8051495" y="1094739"/>
                </a:lnTo>
                <a:lnTo>
                  <a:pt x="8043800" y="1107439"/>
                </a:lnTo>
                <a:lnTo>
                  <a:pt x="8037995" y="1113789"/>
                </a:lnTo>
                <a:lnTo>
                  <a:pt x="8030975" y="1117599"/>
                </a:lnTo>
                <a:lnTo>
                  <a:pt x="8009915" y="1132839"/>
                </a:lnTo>
                <a:lnTo>
                  <a:pt x="8004256" y="1136649"/>
                </a:lnTo>
                <a:lnTo>
                  <a:pt x="7998125" y="1139189"/>
                </a:lnTo>
                <a:lnTo>
                  <a:pt x="7984715" y="1141729"/>
                </a:lnTo>
                <a:close/>
              </a:path>
              <a:path w="16068040" h="1141730">
                <a:moveTo>
                  <a:pt x="1037509" y="1082039"/>
                </a:moveTo>
                <a:lnTo>
                  <a:pt x="1005296" y="1074419"/>
                </a:lnTo>
                <a:lnTo>
                  <a:pt x="924714" y="1057909"/>
                </a:lnTo>
                <a:lnTo>
                  <a:pt x="774236" y="1032509"/>
                </a:lnTo>
                <a:lnTo>
                  <a:pt x="719059" y="1024889"/>
                </a:lnTo>
                <a:lnTo>
                  <a:pt x="662573" y="1015999"/>
                </a:lnTo>
                <a:lnTo>
                  <a:pt x="605495" y="1008379"/>
                </a:lnTo>
                <a:lnTo>
                  <a:pt x="437912" y="989329"/>
                </a:lnTo>
                <a:lnTo>
                  <a:pt x="336424" y="981709"/>
                </a:lnTo>
                <a:lnTo>
                  <a:pt x="249837" y="979169"/>
                </a:lnTo>
                <a:lnTo>
                  <a:pt x="3549088" y="979169"/>
                </a:lnTo>
                <a:lnTo>
                  <a:pt x="3521839" y="990599"/>
                </a:lnTo>
                <a:lnTo>
                  <a:pt x="2532933" y="990599"/>
                </a:lnTo>
                <a:lnTo>
                  <a:pt x="2456794" y="994409"/>
                </a:lnTo>
                <a:lnTo>
                  <a:pt x="2426374" y="998219"/>
                </a:lnTo>
                <a:lnTo>
                  <a:pt x="2334019" y="1008379"/>
                </a:lnTo>
                <a:lnTo>
                  <a:pt x="2233923" y="1021079"/>
                </a:lnTo>
                <a:lnTo>
                  <a:pt x="2183736" y="1028699"/>
                </a:lnTo>
                <a:lnTo>
                  <a:pt x="2138602" y="1033779"/>
                </a:lnTo>
                <a:lnTo>
                  <a:pt x="2094817" y="1040129"/>
                </a:lnTo>
                <a:lnTo>
                  <a:pt x="2053733" y="1045209"/>
                </a:lnTo>
                <a:lnTo>
                  <a:pt x="1986009" y="1056639"/>
                </a:lnTo>
                <a:lnTo>
                  <a:pt x="1971845" y="1059179"/>
                </a:lnTo>
                <a:lnTo>
                  <a:pt x="1959099" y="1060449"/>
                </a:lnTo>
                <a:lnTo>
                  <a:pt x="1241266" y="1060449"/>
                </a:lnTo>
                <a:lnTo>
                  <a:pt x="1177840" y="1061719"/>
                </a:lnTo>
                <a:lnTo>
                  <a:pt x="1121568" y="1065529"/>
                </a:lnTo>
                <a:lnTo>
                  <a:pt x="1074206" y="1071879"/>
                </a:lnTo>
                <a:lnTo>
                  <a:pt x="1037509" y="1082039"/>
                </a:lnTo>
                <a:close/>
              </a:path>
              <a:path w="16068040" h="1141730">
                <a:moveTo>
                  <a:pt x="5967297" y="1028699"/>
                </a:moveTo>
                <a:lnTo>
                  <a:pt x="5954393" y="1026159"/>
                </a:lnTo>
                <a:lnTo>
                  <a:pt x="5942367" y="1022349"/>
                </a:lnTo>
                <a:lnTo>
                  <a:pt x="5919057" y="1009649"/>
                </a:lnTo>
                <a:lnTo>
                  <a:pt x="5914017" y="1004569"/>
                </a:lnTo>
                <a:lnTo>
                  <a:pt x="5909697" y="1002029"/>
                </a:lnTo>
                <a:lnTo>
                  <a:pt x="5904657" y="999489"/>
                </a:lnTo>
                <a:lnTo>
                  <a:pt x="5897570" y="995679"/>
                </a:lnTo>
                <a:lnTo>
                  <a:pt x="5889537" y="991869"/>
                </a:lnTo>
                <a:lnTo>
                  <a:pt x="5880965" y="989329"/>
                </a:lnTo>
                <a:lnTo>
                  <a:pt x="5872258" y="988059"/>
                </a:lnTo>
                <a:lnTo>
                  <a:pt x="6863724" y="988059"/>
                </a:lnTo>
                <a:lnTo>
                  <a:pt x="6750556" y="1003299"/>
                </a:lnTo>
                <a:lnTo>
                  <a:pt x="6679276" y="1012189"/>
                </a:lnTo>
                <a:lnTo>
                  <a:pt x="6004736" y="1012189"/>
                </a:lnTo>
                <a:lnTo>
                  <a:pt x="5994128" y="1018539"/>
                </a:lnTo>
                <a:lnTo>
                  <a:pt x="5984126" y="1023619"/>
                </a:lnTo>
                <a:lnTo>
                  <a:pt x="5975070" y="1027429"/>
                </a:lnTo>
                <a:lnTo>
                  <a:pt x="5967297" y="1028699"/>
                </a:lnTo>
                <a:close/>
              </a:path>
              <a:path w="16068040" h="1141730">
                <a:moveTo>
                  <a:pt x="2970688" y="1088389"/>
                </a:moveTo>
                <a:lnTo>
                  <a:pt x="2940114" y="1065529"/>
                </a:lnTo>
                <a:lnTo>
                  <a:pt x="2899587" y="1045209"/>
                </a:lnTo>
                <a:lnTo>
                  <a:pt x="2850732" y="1029969"/>
                </a:lnTo>
                <a:lnTo>
                  <a:pt x="2795171" y="1018539"/>
                </a:lnTo>
                <a:lnTo>
                  <a:pt x="2734531" y="1012189"/>
                </a:lnTo>
                <a:lnTo>
                  <a:pt x="2653892" y="1007109"/>
                </a:lnTo>
                <a:lnTo>
                  <a:pt x="2615867" y="1003299"/>
                </a:lnTo>
                <a:lnTo>
                  <a:pt x="2581892" y="995679"/>
                </a:lnTo>
                <a:lnTo>
                  <a:pt x="2573230" y="994409"/>
                </a:lnTo>
                <a:lnTo>
                  <a:pt x="2561732" y="991869"/>
                </a:lnTo>
                <a:lnTo>
                  <a:pt x="2548075" y="990599"/>
                </a:lnTo>
                <a:lnTo>
                  <a:pt x="3521839" y="990599"/>
                </a:lnTo>
                <a:lnTo>
                  <a:pt x="3457269" y="1013459"/>
                </a:lnTo>
                <a:lnTo>
                  <a:pt x="3406950" y="1027429"/>
                </a:lnTo>
                <a:lnTo>
                  <a:pt x="3355842" y="1036319"/>
                </a:lnTo>
                <a:lnTo>
                  <a:pt x="3304045" y="1040129"/>
                </a:lnTo>
                <a:lnTo>
                  <a:pt x="3208989" y="1052829"/>
                </a:lnTo>
                <a:lnTo>
                  <a:pt x="3066185" y="1074419"/>
                </a:lnTo>
                <a:lnTo>
                  <a:pt x="3018474" y="1080769"/>
                </a:lnTo>
                <a:lnTo>
                  <a:pt x="2970688" y="1088389"/>
                </a:lnTo>
                <a:close/>
              </a:path>
              <a:path w="16068040" h="1141730">
                <a:moveTo>
                  <a:pt x="5835538" y="1004569"/>
                </a:moveTo>
                <a:lnTo>
                  <a:pt x="5837698" y="995679"/>
                </a:lnTo>
                <a:lnTo>
                  <a:pt x="5833378" y="990599"/>
                </a:lnTo>
                <a:lnTo>
                  <a:pt x="5860625" y="990599"/>
                </a:lnTo>
                <a:lnTo>
                  <a:pt x="5854708" y="993139"/>
                </a:lnTo>
                <a:lnTo>
                  <a:pt x="5845427" y="998219"/>
                </a:lnTo>
                <a:lnTo>
                  <a:pt x="5835538" y="1004569"/>
                </a:lnTo>
                <a:close/>
              </a:path>
              <a:path w="16068040" h="1141730">
                <a:moveTo>
                  <a:pt x="6164574" y="1046479"/>
                </a:moveTo>
                <a:lnTo>
                  <a:pt x="6118945" y="1045209"/>
                </a:lnTo>
                <a:lnTo>
                  <a:pt x="6074935" y="1037589"/>
                </a:lnTo>
                <a:lnTo>
                  <a:pt x="6035786" y="1027429"/>
                </a:lnTo>
                <a:lnTo>
                  <a:pt x="6004736" y="1012189"/>
                </a:lnTo>
                <a:lnTo>
                  <a:pt x="6679276" y="1012189"/>
                </a:lnTo>
                <a:lnTo>
                  <a:pt x="6631413" y="1018539"/>
                </a:lnTo>
                <a:lnTo>
                  <a:pt x="6277613" y="1018539"/>
                </a:lnTo>
                <a:lnTo>
                  <a:pt x="6257926" y="1032509"/>
                </a:lnTo>
                <a:lnTo>
                  <a:pt x="6231354" y="1040129"/>
                </a:lnTo>
                <a:lnTo>
                  <a:pt x="6199652" y="1045209"/>
                </a:lnTo>
                <a:lnTo>
                  <a:pt x="6164574" y="1046479"/>
                </a:lnTo>
                <a:close/>
              </a:path>
              <a:path w="16068040" h="1141730">
                <a:moveTo>
                  <a:pt x="6435292" y="1055369"/>
                </a:moveTo>
                <a:lnTo>
                  <a:pt x="6407392" y="1040129"/>
                </a:lnTo>
                <a:lnTo>
                  <a:pt x="6370852" y="1028699"/>
                </a:lnTo>
                <a:lnTo>
                  <a:pt x="6328373" y="1021079"/>
                </a:lnTo>
                <a:lnTo>
                  <a:pt x="6282653" y="1018539"/>
                </a:lnTo>
                <a:lnTo>
                  <a:pt x="6631413" y="1018539"/>
                </a:lnTo>
                <a:lnTo>
                  <a:pt x="6533555" y="1032509"/>
                </a:lnTo>
                <a:lnTo>
                  <a:pt x="6495232" y="1038859"/>
                </a:lnTo>
                <a:lnTo>
                  <a:pt x="6465381" y="1045209"/>
                </a:lnTo>
                <a:lnTo>
                  <a:pt x="6445051" y="1050289"/>
                </a:lnTo>
                <a:lnTo>
                  <a:pt x="6435292" y="1055369"/>
                </a:lnTo>
                <a:close/>
              </a:path>
              <a:path w="16068040" h="1141730">
                <a:moveTo>
                  <a:pt x="9045264" y="1082039"/>
                </a:moveTo>
                <a:lnTo>
                  <a:pt x="9038064" y="1082039"/>
                </a:lnTo>
                <a:lnTo>
                  <a:pt x="9032833" y="1065529"/>
                </a:lnTo>
                <a:lnTo>
                  <a:pt x="9012414" y="1054099"/>
                </a:lnTo>
                <a:lnTo>
                  <a:pt x="8981061" y="1046479"/>
                </a:lnTo>
                <a:lnTo>
                  <a:pt x="8943025" y="1043939"/>
                </a:lnTo>
                <a:lnTo>
                  <a:pt x="9192875" y="1043939"/>
                </a:lnTo>
                <a:lnTo>
                  <a:pt x="9185033" y="1047749"/>
                </a:lnTo>
                <a:lnTo>
                  <a:pt x="9137796" y="1065529"/>
                </a:lnTo>
                <a:lnTo>
                  <a:pt x="9091000" y="1076959"/>
                </a:lnTo>
                <a:lnTo>
                  <a:pt x="9045264" y="1082039"/>
                </a:lnTo>
                <a:close/>
              </a:path>
              <a:path w="16068040" h="1141730">
                <a:moveTo>
                  <a:pt x="12784905" y="1141729"/>
                </a:moveTo>
                <a:lnTo>
                  <a:pt x="12717135" y="1136649"/>
                </a:lnTo>
                <a:lnTo>
                  <a:pt x="12657466" y="1125219"/>
                </a:lnTo>
                <a:lnTo>
                  <a:pt x="12622906" y="1087119"/>
                </a:lnTo>
                <a:lnTo>
                  <a:pt x="12588347" y="1051559"/>
                </a:lnTo>
                <a:lnTo>
                  <a:pt x="13097112" y="1051559"/>
                </a:lnTo>
                <a:lnTo>
                  <a:pt x="13078065" y="1061719"/>
                </a:lnTo>
                <a:lnTo>
                  <a:pt x="13031412" y="1085849"/>
                </a:lnTo>
                <a:lnTo>
                  <a:pt x="12980844" y="1107439"/>
                </a:lnTo>
                <a:lnTo>
                  <a:pt x="12923863" y="1125219"/>
                </a:lnTo>
                <a:lnTo>
                  <a:pt x="12855464" y="1136649"/>
                </a:lnTo>
                <a:lnTo>
                  <a:pt x="12820184" y="1140459"/>
                </a:lnTo>
                <a:lnTo>
                  <a:pt x="12784905" y="1141729"/>
                </a:lnTo>
                <a:close/>
              </a:path>
              <a:path w="16068040" h="1141730">
                <a:moveTo>
                  <a:pt x="8093434" y="1082039"/>
                </a:moveTo>
                <a:lnTo>
                  <a:pt x="8072554" y="1057909"/>
                </a:lnTo>
                <a:lnTo>
                  <a:pt x="8140919" y="1057909"/>
                </a:lnTo>
                <a:lnTo>
                  <a:pt x="8134572" y="1061719"/>
                </a:lnTo>
                <a:lnTo>
                  <a:pt x="8093434" y="1082039"/>
                </a:lnTo>
                <a:close/>
              </a:path>
              <a:path w="16068040" h="1141730">
                <a:moveTo>
                  <a:pt x="1722941" y="1090929"/>
                </a:moveTo>
                <a:lnTo>
                  <a:pt x="1658772" y="1083309"/>
                </a:lnTo>
                <a:lnTo>
                  <a:pt x="1620781" y="1079499"/>
                </a:lnTo>
                <a:lnTo>
                  <a:pt x="1321726" y="1061719"/>
                </a:lnTo>
                <a:lnTo>
                  <a:pt x="1280416" y="1060449"/>
                </a:lnTo>
                <a:lnTo>
                  <a:pt x="1959099" y="1060449"/>
                </a:lnTo>
                <a:lnTo>
                  <a:pt x="1944294" y="1061719"/>
                </a:lnTo>
                <a:lnTo>
                  <a:pt x="1931379" y="1064259"/>
                </a:lnTo>
                <a:lnTo>
                  <a:pt x="1920624" y="1065529"/>
                </a:lnTo>
                <a:lnTo>
                  <a:pt x="1912299" y="1066799"/>
                </a:lnTo>
                <a:lnTo>
                  <a:pt x="1856387" y="1073149"/>
                </a:lnTo>
                <a:lnTo>
                  <a:pt x="1806280" y="1079499"/>
                </a:lnTo>
                <a:lnTo>
                  <a:pt x="1761843" y="1085849"/>
                </a:lnTo>
                <a:lnTo>
                  <a:pt x="1722941" y="1090929"/>
                </a:lnTo>
                <a:close/>
              </a:path>
              <a:path w="16068040" h="1141730">
                <a:moveTo>
                  <a:pt x="1575208" y="1108709"/>
                </a:moveTo>
                <a:lnTo>
                  <a:pt x="1570370" y="1108709"/>
                </a:lnTo>
                <a:lnTo>
                  <a:pt x="1608125" y="1103629"/>
                </a:lnTo>
                <a:lnTo>
                  <a:pt x="1645902" y="1099819"/>
                </a:lnTo>
                <a:lnTo>
                  <a:pt x="1662496" y="1097279"/>
                </a:lnTo>
                <a:lnTo>
                  <a:pt x="1680912" y="1094739"/>
                </a:lnTo>
                <a:lnTo>
                  <a:pt x="1701083" y="1092199"/>
                </a:lnTo>
                <a:lnTo>
                  <a:pt x="1722941" y="1090929"/>
                </a:lnTo>
                <a:lnTo>
                  <a:pt x="1731581" y="1090929"/>
                </a:lnTo>
                <a:lnTo>
                  <a:pt x="1740941" y="1093469"/>
                </a:lnTo>
                <a:lnTo>
                  <a:pt x="1748141" y="1093469"/>
                </a:lnTo>
                <a:lnTo>
                  <a:pt x="1681114" y="1097279"/>
                </a:lnTo>
                <a:lnTo>
                  <a:pt x="1658142" y="1099819"/>
                </a:lnTo>
                <a:lnTo>
                  <a:pt x="1655262" y="1099819"/>
                </a:lnTo>
                <a:lnTo>
                  <a:pt x="1653102" y="1102359"/>
                </a:lnTo>
                <a:lnTo>
                  <a:pt x="1650942" y="1102359"/>
                </a:lnTo>
                <a:lnTo>
                  <a:pt x="1619667" y="1103629"/>
                </a:lnTo>
                <a:lnTo>
                  <a:pt x="1593523" y="1106169"/>
                </a:lnTo>
                <a:lnTo>
                  <a:pt x="1575208" y="1108709"/>
                </a:lnTo>
                <a:close/>
              </a:path>
              <a:path w="16068040" h="1141730">
                <a:moveTo>
                  <a:pt x="1782701" y="1097279"/>
                </a:moveTo>
                <a:lnTo>
                  <a:pt x="1775681" y="1096009"/>
                </a:lnTo>
                <a:lnTo>
                  <a:pt x="1769741" y="1094739"/>
                </a:lnTo>
                <a:lnTo>
                  <a:pt x="1761641" y="1094739"/>
                </a:lnTo>
                <a:lnTo>
                  <a:pt x="1748141" y="1093469"/>
                </a:lnTo>
                <a:lnTo>
                  <a:pt x="1789181" y="1093469"/>
                </a:lnTo>
                <a:lnTo>
                  <a:pt x="1788506" y="1094739"/>
                </a:lnTo>
                <a:lnTo>
                  <a:pt x="1782701" y="1097279"/>
                </a:lnTo>
                <a:close/>
              </a:path>
            </a:pathLst>
          </a:custGeom>
          <a:solidFill>
            <a:srgbClr val="F1E7D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bg object 55"/>
          <p:cNvSpPr/>
          <p:nvPr/>
        </p:nvSpPr>
        <p:spPr>
          <a:xfrm>
            <a:off x="2550947" y="716216"/>
            <a:ext cx="15300960" cy="32384"/>
          </a:xfrm>
          <a:custGeom>
            <a:avLst/>
            <a:gdLst/>
            <a:ahLst/>
            <a:cxnLst/>
            <a:rect l="l" t="t" r="r" b="b"/>
            <a:pathLst>
              <a:path w="15300960" h="32384">
                <a:moveTo>
                  <a:pt x="13198183" y="0"/>
                </a:moveTo>
                <a:lnTo>
                  <a:pt x="0" y="0"/>
                </a:lnTo>
                <a:lnTo>
                  <a:pt x="0" y="8890"/>
                </a:lnTo>
                <a:lnTo>
                  <a:pt x="0" y="11430"/>
                </a:lnTo>
                <a:lnTo>
                  <a:pt x="0" y="31750"/>
                </a:lnTo>
                <a:lnTo>
                  <a:pt x="13154254" y="31750"/>
                </a:lnTo>
                <a:lnTo>
                  <a:pt x="13154254" y="27940"/>
                </a:lnTo>
                <a:lnTo>
                  <a:pt x="13163614" y="27940"/>
                </a:lnTo>
                <a:lnTo>
                  <a:pt x="13163614" y="22860"/>
                </a:lnTo>
                <a:lnTo>
                  <a:pt x="13170103" y="22860"/>
                </a:lnTo>
                <a:lnTo>
                  <a:pt x="13170103" y="20320"/>
                </a:lnTo>
                <a:lnTo>
                  <a:pt x="13177304" y="20320"/>
                </a:lnTo>
                <a:lnTo>
                  <a:pt x="13177304" y="16510"/>
                </a:lnTo>
                <a:lnTo>
                  <a:pt x="13181622" y="16510"/>
                </a:lnTo>
                <a:lnTo>
                  <a:pt x="13181622" y="11430"/>
                </a:lnTo>
                <a:lnTo>
                  <a:pt x="13188823" y="11430"/>
                </a:lnTo>
                <a:lnTo>
                  <a:pt x="13188823" y="8890"/>
                </a:lnTo>
                <a:lnTo>
                  <a:pt x="13198183" y="8890"/>
                </a:lnTo>
                <a:lnTo>
                  <a:pt x="13198183" y="0"/>
                </a:lnTo>
                <a:close/>
              </a:path>
              <a:path w="15300960" h="32384">
                <a:moveTo>
                  <a:pt x="15300554" y="0"/>
                </a:moveTo>
                <a:lnTo>
                  <a:pt x="13494817" y="0"/>
                </a:lnTo>
                <a:lnTo>
                  <a:pt x="13494817" y="3810"/>
                </a:lnTo>
                <a:lnTo>
                  <a:pt x="13499135" y="3810"/>
                </a:lnTo>
                <a:lnTo>
                  <a:pt x="13499135" y="8890"/>
                </a:lnTo>
                <a:lnTo>
                  <a:pt x="13501294" y="8890"/>
                </a:lnTo>
                <a:lnTo>
                  <a:pt x="13501294" y="11633"/>
                </a:lnTo>
                <a:lnTo>
                  <a:pt x="13510654" y="11633"/>
                </a:lnTo>
                <a:lnTo>
                  <a:pt x="13510654" y="15951"/>
                </a:lnTo>
                <a:lnTo>
                  <a:pt x="13517855" y="15951"/>
                </a:lnTo>
                <a:lnTo>
                  <a:pt x="13517855" y="20269"/>
                </a:lnTo>
                <a:lnTo>
                  <a:pt x="13522173" y="20269"/>
                </a:lnTo>
                <a:lnTo>
                  <a:pt x="13522173" y="23152"/>
                </a:lnTo>
                <a:lnTo>
                  <a:pt x="13529374" y="23152"/>
                </a:lnTo>
                <a:lnTo>
                  <a:pt x="13529374" y="27470"/>
                </a:lnTo>
                <a:lnTo>
                  <a:pt x="13535851" y="27470"/>
                </a:lnTo>
                <a:lnTo>
                  <a:pt x="13535851" y="31788"/>
                </a:lnTo>
                <a:lnTo>
                  <a:pt x="15258796" y="31788"/>
                </a:lnTo>
                <a:lnTo>
                  <a:pt x="15258796" y="27470"/>
                </a:lnTo>
                <a:lnTo>
                  <a:pt x="15265997" y="27470"/>
                </a:lnTo>
                <a:lnTo>
                  <a:pt x="15265997" y="23152"/>
                </a:lnTo>
                <a:lnTo>
                  <a:pt x="15273198" y="23152"/>
                </a:lnTo>
                <a:lnTo>
                  <a:pt x="15273198" y="20269"/>
                </a:lnTo>
                <a:lnTo>
                  <a:pt x="15282558" y="20269"/>
                </a:lnTo>
                <a:lnTo>
                  <a:pt x="15282558" y="15951"/>
                </a:lnTo>
                <a:lnTo>
                  <a:pt x="15284717" y="15951"/>
                </a:lnTo>
                <a:lnTo>
                  <a:pt x="15284717" y="11633"/>
                </a:lnTo>
                <a:lnTo>
                  <a:pt x="15294077" y="11633"/>
                </a:lnTo>
                <a:lnTo>
                  <a:pt x="15294077" y="8890"/>
                </a:lnTo>
                <a:lnTo>
                  <a:pt x="15300554" y="8890"/>
                </a:lnTo>
                <a:lnTo>
                  <a:pt x="15300554" y="3810"/>
                </a:lnTo>
                <a:lnTo>
                  <a:pt x="15300554" y="0"/>
                </a:lnTo>
                <a:close/>
              </a:path>
            </a:pathLst>
          </a:custGeom>
          <a:solidFill>
            <a:srgbClr val="4B2912">
              <a:alpha val="1607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bg object 56"/>
          <p:cNvSpPr/>
          <p:nvPr/>
        </p:nvSpPr>
        <p:spPr>
          <a:xfrm>
            <a:off x="2550951" y="716321"/>
            <a:ext cx="15300960" cy="31750"/>
          </a:xfrm>
          <a:custGeom>
            <a:avLst/>
            <a:gdLst/>
            <a:ahLst/>
            <a:cxnLst/>
            <a:rect l="l" t="t" r="r" b="b"/>
            <a:pathLst>
              <a:path w="15300960" h="31750">
                <a:moveTo>
                  <a:pt x="15258799" y="31679"/>
                </a:moveTo>
                <a:lnTo>
                  <a:pt x="15258799" y="27359"/>
                </a:lnTo>
                <a:lnTo>
                  <a:pt x="15265999" y="27359"/>
                </a:lnTo>
                <a:lnTo>
                  <a:pt x="15265999" y="23039"/>
                </a:lnTo>
                <a:lnTo>
                  <a:pt x="15273199" y="23039"/>
                </a:lnTo>
                <a:lnTo>
                  <a:pt x="15273199" y="20159"/>
                </a:lnTo>
                <a:lnTo>
                  <a:pt x="15282559" y="20159"/>
                </a:lnTo>
                <a:lnTo>
                  <a:pt x="15282559" y="15839"/>
                </a:lnTo>
                <a:lnTo>
                  <a:pt x="15284719" y="15839"/>
                </a:lnTo>
                <a:lnTo>
                  <a:pt x="15284719" y="11519"/>
                </a:lnTo>
                <a:lnTo>
                  <a:pt x="15294079" y="11519"/>
                </a:lnTo>
                <a:lnTo>
                  <a:pt x="15294079" y="8639"/>
                </a:lnTo>
                <a:lnTo>
                  <a:pt x="15300559" y="8639"/>
                </a:lnTo>
                <a:lnTo>
                  <a:pt x="15300559" y="0"/>
                </a:lnTo>
                <a:lnTo>
                  <a:pt x="13494818" y="0"/>
                </a:lnTo>
                <a:lnTo>
                  <a:pt x="13494818" y="4319"/>
                </a:lnTo>
                <a:lnTo>
                  <a:pt x="13499138" y="4319"/>
                </a:lnTo>
                <a:lnTo>
                  <a:pt x="13499138" y="8639"/>
                </a:lnTo>
                <a:lnTo>
                  <a:pt x="13501298" y="8639"/>
                </a:lnTo>
                <a:lnTo>
                  <a:pt x="13501298" y="11519"/>
                </a:lnTo>
                <a:lnTo>
                  <a:pt x="13510658" y="11519"/>
                </a:lnTo>
                <a:lnTo>
                  <a:pt x="13510658" y="15839"/>
                </a:lnTo>
                <a:lnTo>
                  <a:pt x="13517858" y="15839"/>
                </a:lnTo>
                <a:lnTo>
                  <a:pt x="13517858" y="20159"/>
                </a:lnTo>
                <a:lnTo>
                  <a:pt x="13522178" y="20159"/>
                </a:lnTo>
                <a:lnTo>
                  <a:pt x="13522178" y="23039"/>
                </a:lnTo>
                <a:lnTo>
                  <a:pt x="13529377" y="23039"/>
                </a:lnTo>
                <a:lnTo>
                  <a:pt x="13529377" y="27359"/>
                </a:lnTo>
                <a:lnTo>
                  <a:pt x="13535857" y="27359"/>
                </a:lnTo>
                <a:lnTo>
                  <a:pt x="13535857" y="31679"/>
                </a:lnTo>
                <a:lnTo>
                  <a:pt x="15258799" y="31679"/>
                </a:lnTo>
              </a:path>
              <a:path w="15300960" h="31750">
                <a:moveTo>
                  <a:pt x="13154261" y="31679"/>
                </a:moveTo>
                <a:lnTo>
                  <a:pt x="13154261" y="27359"/>
                </a:lnTo>
                <a:lnTo>
                  <a:pt x="13163621" y="27359"/>
                </a:lnTo>
                <a:lnTo>
                  <a:pt x="13163621" y="23039"/>
                </a:lnTo>
                <a:lnTo>
                  <a:pt x="13170101" y="23039"/>
                </a:lnTo>
                <a:lnTo>
                  <a:pt x="13170101" y="20159"/>
                </a:lnTo>
                <a:lnTo>
                  <a:pt x="13177301" y="20159"/>
                </a:lnTo>
                <a:lnTo>
                  <a:pt x="13177301" y="15839"/>
                </a:lnTo>
                <a:lnTo>
                  <a:pt x="13181621" y="15839"/>
                </a:lnTo>
                <a:lnTo>
                  <a:pt x="13181621" y="11519"/>
                </a:lnTo>
                <a:lnTo>
                  <a:pt x="13188821" y="11519"/>
                </a:lnTo>
                <a:lnTo>
                  <a:pt x="13188821" y="8639"/>
                </a:lnTo>
                <a:lnTo>
                  <a:pt x="13198181" y="8639"/>
                </a:lnTo>
                <a:lnTo>
                  <a:pt x="13198181" y="0"/>
                </a:lnTo>
                <a:lnTo>
                  <a:pt x="0" y="0"/>
                </a:lnTo>
                <a:lnTo>
                  <a:pt x="0" y="31679"/>
                </a:lnTo>
                <a:lnTo>
                  <a:pt x="13154261" y="31679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bg object 57"/>
          <p:cNvSpPr/>
          <p:nvPr/>
        </p:nvSpPr>
        <p:spPr>
          <a:xfrm>
            <a:off x="2550951" y="252653"/>
            <a:ext cx="15737205" cy="33020"/>
          </a:xfrm>
          <a:custGeom>
            <a:avLst/>
            <a:gdLst/>
            <a:ahLst/>
            <a:cxnLst/>
            <a:rect l="l" t="t" r="r" b="b"/>
            <a:pathLst>
              <a:path w="15737205" h="33020">
                <a:moveTo>
                  <a:pt x="15737040" y="32399"/>
                </a:moveTo>
                <a:lnTo>
                  <a:pt x="15737040" y="0"/>
                </a:lnTo>
                <a:lnTo>
                  <a:pt x="0" y="0"/>
                </a:lnTo>
                <a:lnTo>
                  <a:pt x="0" y="32399"/>
                </a:lnTo>
                <a:lnTo>
                  <a:pt x="15737040" y="32399"/>
                </a:lnTo>
                <a:close/>
              </a:path>
            </a:pathLst>
          </a:custGeom>
          <a:solidFill>
            <a:srgbClr val="4B2912">
              <a:alpha val="1607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bg object 58"/>
          <p:cNvSpPr/>
          <p:nvPr/>
        </p:nvSpPr>
        <p:spPr>
          <a:xfrm>
            <a:off x="2550951" y="252653"/>
            <a:ext cx="15737205" cy="33020"/>
          </a:xfrm>
          <a:custGeom>
            <a:avLst/>
            <a:gdLst/>
            <a:ahLst/>
            <a:cxnLst/>
            <a:rect l="l" t="t" r="r" b="b"/>
            <a:pathLst>
              <a:path w="15737205" h="33020">
                <a:moveTo>
                  <a:pt x="15737040" y="0"/>
                </a:moveTo>
                <a:lnTo>
                  <a:pt x="0" y="0"/>
                </a:lnTo>
                <a:lnTo>
                  <a:pt x="0" y="32399"/>
                </a:lnTo>
                <a:lnTo>
                  <a:pt x="15737040" y="32399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bg object 59"/>
          <p:cNvSpPr/>
          <p:nvPr/>
        </p:nvSpPr>
        <p:spPr>
          <a:xfrm>
            <a:off x="2679119" y="8982729"/>
            <a:ext cx="4128135" cy="1304290"/>
          </a:xfrm>
          <a:custGeom>
            <a:avLst/>
            <a:gdLst/>
            <a:ahLst/>
            <a:cxnLst/>
            <a:rect l="l" t="t" r="r" b="b"/>
            <a:pathLst>
              <a:path w="4128134" h="1304290">
                <a:moveTo>
                  <a:pt x="4127647" y="344851"/>
                </a:moveTo>
                <a:lnTo>
                  <a:pt x="3098795" y="344851"/>
                </a:lnTo>
                <a:lnTo>
                  <a:pt x="3144641" y="335459"/>
                </a:lnTo>
                <a:lnTo>
                  <a:pt x="3174189" y="317945"/>
                </a:lnTo>
                <a:lnTo>
                  <a:pt x="3193007" y="294410"/>
                </a:lnTo>
                <a:lnTo>
                  <a:pt x="3206662" y="266959"/>
                </a:lnTo>
                <a:lnTo>
                  <a:pt x="3220719" y="237694"/>
                </a:lnTo>
                <a:lnTo>
                  <a:pt x="3240746" y="208718"/>
                </a:lnTo>
                <a:lnTo>
                  <a:pt x="3272310" y="182136"/>
                </a:lnTo>
                <a:lnTo>
                  <a:pt x="3288588" y="163956"/>
                </a:lnTo>
                <a:lnTo>
                  <a:pt x="3305879" y="134977"/>
                </a:lnTo>
                <a:lnTo>
                  <a:pt x="3323845" y="105998"/>
                </a:lnTo>
                <a:lnTo>
                  <a:pt x="3342148" y="87819"/>
                </a:lnTo>
                <a:lnTo>
                  <a:pt x="3366864" y="77784"/>
                </a:lnTo>
                <a:lnTo>
                  <a:pt x="3394617" y="69639"/>
                </a:lnTo>
                <a:lnTo>
                  <a:pt x="3453025" y="54700"/>
                </a:lnTo>
                <a:lnTo>
                  <a:pt x="3495527" y="38814"/>
                </a:lnTo>
                <a:lnTo>
                  <a:pt x="3577223" y="17891"/>
                </a:lnTo>
                <a:lnTo>
                  <a:pt x="3639065" y="8814"/>
                </a:lnTo>
                <a:lnTo>
                  <a:pt x="3718263" y="2408"/>
                </a:lnTo>
                <a:lnTo>
                  <a:pt x="3816601" y="0"/>
                </a:lnTo>
                <a:lnTo>
                  <a:pt x="3855572" y="0"/>
                </a:lnTo>
                <a:lnTo>
                  <a:pt x="3873085" y="4036"/>
                </a:lnTo>
                <a:lnTo>
                  <a:pt x="3909303" y="13413"/>
                </a:lnTo>
                <a:lnTo>
                  <a:pt x="3963940" y="26523"/>
                </a:lnTo>
                <a:lnTo>
                  <a:pt x="4036791" y="41775"/>
                </a:lnTo>
                <a:lnTo>
                  <a:pt x="4127647" y="57580"/>
                </a:lnTo>
                <a:lnTo>
                  <a:pt x="4127647" y="344851"/>
                </a:lnTo>
                <a:close/>
              </a:path>
              <a:path w="4128134" h="1304290">
                <a:moveTo>
                  <a:pt x="1135535" y="116618"/>
                </a:moveTo>
                <a:lnTo>
                  <a:pt x="208074" y="116618"/>
                </a:lnTo>
                <a:lnTo>
                  <a:pt x="233138" y="101532"/>
                </a:lnTo>
                <a:lnTo>
                  <a:pt x="261712" y="75849"/>
                </a:lnTo>
                <a:lnTo>
                  <a:pt x="298386" y="46251"/>
                </a:lnTo>
                <a:lnTo>
                  <a:pt x="347750" y="19421"/>
                </a:lnTo>
                <a:lnTo>
                  <a:pt x="484434" y="63564"/>
                </a:lnTo>
                <a:lnTo>
                  <a:pt x="529905" y="77739"/>
                </a:lnTo>
                <a:lnTo>
                  <a:pt x="722945" y="77739"/>
                </a:lnTo>
                <a:lnTo>
                  <a:pt x="730060" y="82059"/>
                </a:lnTo>
                <a:lnTo>
                  <a:pt x="933391" y="82059"/>
                </a:lnTo>
                <a:lnTo>
                  <a:pt x="973053" y="103298"/>
                </a:lnTo>
                <a:lnTo>
                  <a:pt x="1010852" y="107978"/>
                </a:lnTo>
                <a:lnTo>
                  <a:pt x="1111032" y="107978"/>
                </a:lnTo>
                <a:lnTo>
                  <a:pt x="1117589" y="109328"/>
                </a:lnTo>
                <a:lnTo>
                  <a:pt x="1135535" y="116618"/>
                </a:lnTo>
                <a:close/>
              </a:path>
              <a:path w="4128134" h="1304290">
                <a:moveTo>
                  <a:pt x="722945" y="77739"/>
                </a:moveTo>
                <a:lnTo>
                  <a:pt x="529905" y="77739"/>
                </a:lnTo>
                <a:lnTo>
                  <a:pt x="643662" y="43900"/>
                </a:lnTo>
                <a:lnTo>
                  <a:pt x="668299" y="51685"/>
                </a:lnTo>
                <a:lnTo>
                  <a:pt x="691181" y="60820"/>
                </a:lnTo>
                <a:lnTo>
                  <a:pt x="711903" y="71034"/>
                </a:lnTo>
                <a:lnTo>
                  <a:pt x="722945" y="77739"/>
                </a:lnTo>
                <a:close/>
              </a:path>
              <a:path w="4128134" h="1304290">
                <a:moveTo>
                  <a:pt x="933391" y="82059"/>
                </a:moveTo>
                <a:lnTo>
                  <a:pt x="730060" y="82059"/>
                </a:lnTo>
                <a:lnTo>
                  <a:pt x="758083" y="70956"/>
                </a:lnTo>
                <a:lnTo>
                  <a:pt x="788468" y="61270"/>
                </a:lnTo>
                <a:lnTo>
                  <a:pt x="820068" y="54419"/>
                </a:lnTo>
                <a:lnTo>
                  <a:pt x="851736" y="51820"/>
                </a:lnTo>
                <a:lnTo>
                  <a:pt x="862401" y="52112"/>
                </a:lnTo>
                <a:lnTo>
                  <a:pt x="905588" y="63047"/>
                </a:lnTo>
                <a:lnTo>
                  <a:pt x="933391" y="82059"/>
                </a:lnTo>
                <a:close/>
              </a:path>
              <a:path w="4128134" h="1304290">
                <a:moveTo>
                  <a:pt x="1111032" y="107978"/>
                </a:moveTo>
                <a:lnTo>
                  <a:pt x="1010852" y="107978"/>
                </a:lnTo>
                <a:lnTo>
                  <a:pt x="1019480" y="107854"/>
                </a:lnTo>
                <a:lnTo>
                  <a:pt x="1028041" y="107528"/>
                </a:lnTo>
                <a:lnTo>
                  <a:pt x="1044691" y="106538"/>
                </a:lnTo>
                <a:lnTo>
                  <a:pt x="1053747" y="105593"/>
                </a:lnTo>
                <a:lnTo>
                  <a:pt x="1062600" y="104918"/>
                </a:lnTo>
                <a:lnTo>
                  <a:pt x="1071319" y="104513"/>
                </a:lnTo>
                <a:lnTo>
                  <a:pt x="1079970" y="104378"/>
                </a:lnTo>
                <a:lnTo>
                  <a:pt x="1098847" y="105469"/>
                </a:lnTo>
                <a:lnTo>
                  <a:pt x="1111032" y="107978"/>
                </a:lnTo>
                <a:close/>
              </a:path>
              <a:path w="4128134" h="1304290">
                <a:moveTo>
                  <a:pt x="4127647" y="1304281"/>
                </a:moveTo>
                <a:lnTo>
                  <a:pt x="0" y="1304281"/>
                </a:lnTo>
                <a:lnTo>
                  <a:pt x="0" y="105098"/>
                </a:lnTo>
                <a:lnTo>
                  <a:pt x="9382" y="109069"/>
                </a:lnTo>
                <a:lnTo>
                  <a:pt x="17279" y="111488"/>
                </a:lnTo>
                <a:lnTo>
                  <a:pt x="24096" y="112692"/>
                </a:lnTo>
                <a:lnTo>
                  <a:pt x="30239" y="113018"/>
                </a:lnTo>
                <a:lnTo>
                  <a:pt x="57784" y="113018"/>
                </a:lnTo>
                <a:lnTo>
                  <a:pt x="59038" y="113108"/>
                </a:lnTo>
                <a:lnTo>
                  <a:pt x="71615" y="115032"/>
                </a:lnTo>
                <a:lnTo>
                  <a:pt x="87837" y="118778"/>
                </a:lnTo>
                <a:lnTo>
                  <a:pt x="101764" y="122974"/>
                </a:lnTo>
                <a:lnTo>
                  <a:pt x="114476" y="125888"/>
                </a:lnTo>
                <a:lnTo>
                  <a:pt x="126109" y="127586"/>
                </a:lnTo>
                <a:lnTo>
                  <a:pt x="136796" y="128137"/>
                </a:lnTo>
                <a:lnTo>
                  <a:pt x="1153046" y="128137"/>
                </a:lnTo>
                <a:lnTo>
                  <a:pt x="1154128" y="128857"/>
                </a:lnTo>
                <a:lnTo>
                  <a:pt x="1384856" y="128857"/>
                </a:lnTo>
                <a:lnTo>
                  <a:pt x="1416802" y="135533"/>
                </a:lnTo>
                <a:lnTo>
                  <a:pt x="1463575" y="146235"/>
                </a:lnTo>
                <a:lnTo>
                  <a:pt x="1512174" y="158128"/>
                </a:lnTo>
                <a:lnTo>
                  <a:pt x="1613882" y="184822"/>
                </a:lnTo>
                <a:lnTo>
                  <a:pt x="2045600" y="305918"/>
                </a:lnTo>
                <a:lnTo>
                  <a:pt x="2098395" y="319916"/>
                </a:lnTo>
                <a:lnTo>
                  <a:pt x="2150128" y="333104"/>
                </a:lnTo>
                <a:lnTo>
                  <a:pt x="2200560" y="345317"/>
                </a:lnTo>
                <a:lnTo>
                  <a:pt x="2249448" y="356388"/>
                </a:lnTo>
                <a:lnTo>
                  <a:pt x="2296554" y="366149"/>
                </a:lnTo>
                <a:lnTo>
                  <a:pt x="2341635" y="374434"/>
                </a:lnTo>
                <a:lnTo>
                  <a:pt x="2384453" y="381078"/>
                </a:lnTo>
                <a:lnTo>
                  <a:pt x="2424765" y="385911"/>
                </a:lnTo>
                <a:lnTo>
                  <a:pt x="2462332" y="388769"/>
                </a:lnTo>
                <a:lnTo>
                  <a:pt x="2500817" y="394102"/>
                </a:lnTo>
                <a:lnTo>
                  <a:pt x="2560699" y="404429"/>
                </a:lnTo>
                <a:lnTo>
                  <a:pt x="2625036" y="414486"/>
                </a:lnTo>
                <a:lnTo>
                  <a:pt x="2676886" y="419008"/>
                </a:lnTo>
                <a:lnTo>
                  <a:pt x="4127647" y="419008"/>
                </a:lnTo>
                <a:lnTo>
                  <a:pt x="4127647" y="1304281"/>
                </a:lnTo>
                <a:close/>
              </a:path>
              <a:path w="4128134" h="1304290">
                <a:moveTo>
                  <a:pt x="1384856" y="128857"/>
                </a:moveTo>
                <a:lnTo>
                  <a:pt x="1154128" y="128857"/>
                </a:lnTo>
                <a:lnTo>
                  <a:pt x="1252765" y="107978"/>
                </a:lnTo>
                <a:lnTo>
                  <a:pt x="1289835" y="112246"/>
                </a:lnTo>
                <a:lnTo>
                  <a:pt x="1329691" y="118372"/>
                </a:lnTo>
                <a:lnTo>
                  <a:pt x="1372094" y="126190"/>
                </a:lnTo>
                <a:lnTo>
                  <a:pt x="1384856" y="128857"/>
                </a:lnTo>
                <a:close/>
              </a:path>
              <a:path w="4128134" h="1304290">
                <a:moveTo>
                  <a:pt x="57784" y="113018"/>
                </a:moveTo>
                <a:lnTo>
                  <a:pt x="37438" y="113018"/>
                </a:lnTo>
                <a:lnTo>
                  <a:pt x="41038" y="112298"/>
                </a:lnTo>
                <a:lnTo>
                  <a:pt x="49161" y="112399"/>
                </a:lnTo>
                <a:lnTo>
                  <a:pt x="57784" y="113018"/>
                </a:lnTo>
                <a:close/>
              </a:path>
              <a:path w="4128134" h="1304290">
                <a:moveTo>
                  <a:pt x="1153046" y="128137"/>
                </a:moveTo>
                <a:lnTo>
                  <a:pt x="136796" y="128137"/>
                </a:lnTo>
                <a:lnTo>
                  <a:pt x="147483" y="127530"/>
                </a:lnTo>
                <a:lnTo>
                  <a:pt x="156955" y="125978"/>
                </a:lnTo>
                <a:lnTo>
                  <a:pt x="165347" y="123885"/>
                </a:lnTo>
                <a:lnTo>
                  <a:pt x="172795" y="121658"/>
                </a:lnTo>
                <a:lnTo>
                  <a:pt x="179983" y="119126"/>
                </a:lnTo>
                <a:lnTo>
                  <a:pt x="186564" y="117068"/>
                </a:lnTo>
                <a:lnTo>
                  <a:pt x="192740" y="115684"/>
                </a:lnTo>
                <a:lnTo>
                  <a:pt x="198714" y="115178"/>
                </a:lnTo>
                <a:lnTo>
                  <a:pt x="201594" y="115178"/>
                </a:lnTo>
                <a:lnTo>
                  <a:pt x="204474" y="115898"/>
                </a:lnTo>
                <a:lnTo>
                  <a:pt x="208074" y="116618"/>
                </a:lnTo>
                <a:lnTo>
                  <a:pt x="1135535" y="116618"/>
                </a:lnTo>
                <a:lnTo>
                  <a:pt x="1136061" y="116832"/>
                </a:lnTo>
                <a:lnTo>
                  <a:pt x="1153046" y="128137"/>
                </a:lnTo>
                <a:close/>
              </a:path>
              <a:path w="4128134" h="1304290">
                <a:moveTo>
                  <a:pt x="4127647" y="419008"/>
                </a:moveTo>
                <a:lnTo>
                  <a:pt x="2685526" y="419008"/>
                </a:lnTo>
                <a:lnTo>
                  <a:pt x="2692726" y="418288"/>
                </a:lnTo>
                <a:lnTo>
                  <a:pt x="2696326" y="416128"/>
                </a:lnTo>
                <a:lnTo>
                  <a:pt x="2722178" y="408434"/>
                </a:lnTo>
                <a:lnTo>
                  <a:pt x="2781981" y="404384"/>
                </a:lnTo>
                <a:lnTo>
                  <a:pt x="2808643" y="396689"/>
                </a:lnTo>
                <a:lnTo>
                  <a:pt x="2822367" y="391818"/>
                </a:lnTo>
                <a:lnTo>
                  <a:pt x="2837982" y="388499"/>
                </a:lnTo>
                <a:lnTo>
                  <a:pt x="2854406" y="385856"/>
                </a:lnTo>
                <a:lnTo>
                  <a:pt x="2870561" y="383009"/>
                </a:lnTo>
                <a:lnTo>
                  <a:pt x="2900283" y="375258"/>
                </a:lnTo>
                <a:lnTo>
                  <a:pt x="2926899" y="364200"/>
                </a:lnTo>
                <a:lnTo>
                  <a:pt x="2948926" y="350307"/>
                </a:lnTo>
                <a:lnTo>
                  <a:pt x="2964878" y="334051"/>
                </a:lnTo>
                <a:lnTo>
                  <a:pt x="3032107" y="339991"/>
                </a:lnTo>
                <a:lnTo>
                  <a:pt x="3098795" y="344851"/>
                </a:lnTo>
                <a:lnTo>
                  <a:pt x="4127647" y="344851"/>
                </a:lnTo>
                <a:lnTo>
                  <a:pt x="4127647" y="4190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bg object 60"/>
          <p:cNvSpPr/>
          <p:nvPr/>
        </p:nvSpPr>
        <p:spPr>
          <a:xfrm>
            <a:off x="2679119" y="8983431"/>
            <a:ext cx="4128135" cy="1295400"/>
          </a:xfrm>
          <a:custGeom>
            <a:avLst/>
            <a:gdLst/>
            <a:ahLst/>
            <a:cxnLst/>
            <a:rect l="l" t="t" r="r" b="b"/>
            <a:pathLst>
              <a:path w="4128134" h="1295400">
                <a:moveTo>
                  <a:pt x="3893653" y="12699"/>
                </a:moveTo>
                <a:lnTo>
                  <a:pt x="3753167" y="12699"/>
                </a:lnTo>
                <a:lnTo>
                  <a:pt x="3767960" y="0"/>
                </a:lnTo>
                <a:lnTo>
                  <a:pt x="3883753" y="0"/>
                </a:lnTo>
                <a:lnTo>
                  <a:pt x="3893653" y="12699"/>
                </a:lnTo>
                <a:close/>
              </a:path>
              <a:path w="4128134" h="1295400">
                <a:moveTo>
                  <a:pt x="926085" y="38099"/>
                </a:moveTo>
                <a:lnTo>
                  <a:pt x="730060" y="38099"/>
                </a:lnTo>
                <a:lnTo>
                  <a:pt x="757981" y="25399"/>
                </a:lnTo>
                <a:lnTo>
                  <a:pt x="788198" y="12699"/>
                </a:lnTo>
                <a:lnTo>
                  <a:pt x="905588" y="12699"/>
                </a:lnTo>
                <a:lnTo>
                  <a:pt x="916444" y="25399"/>
                </a:lnTo>
                <a:lnTo>
                  <a:pt x="926085" y="38099"/>
                </a:lnTo>
                <a:close/>
              </a:path>
              <a:path w="4128134" h="1295400">
                <a:moveTo>
                  <a:pt x="3945402" y="50799"/>
                </a:moveTo>
                <a:lnTo>
                  <a:pt x="3558862" y="50799"/>
                </a:lnTo>
                <a:lnTo>
                  <a:pt x="3571102" y="38099"/>
                </a:lnTo>
                <a:lnTo>
                  <a:pt x="3606381" y="38099"/>
                </a:lnTo>
                <a:lnTo>
                  <a:pt x="3621332" y="25399"/>
                </a:lnTo>
                <a:lnTo>
                  <a:pt x="3640130" y="12699"/>
                </a:lnTo>
                <a:lnTo>
                  <a:pt x="3904093" y="12699"/>
                </a:lnTo>
                <a:lnTo>
                  <a:pt x="3914532" y="25399"/>
                </a:lnTo>
                <a:lnTo>
                  <a:pt x="3930473" y="38099"/>
                </a:lnTo>
                <a:lnTo>
                  <a:pt x="3945402" y="50799"/>
                </a:lnTo>
                <a:close/>
              </a:path>
              <a:path w="4128134" h="1295400">
                <a:moveTo>
                  <a:pt x="3606381" y="38099"/>
                </a:moveTo>
                <a:lnTo>
                  <a:pt x="3579022" y="38099"/>
                </a:lnTo>
                <a:lnTo>
                  <a:pt x="3584781" y="25399"/>
                </a:lnTo>
                <a:lnTo>
                  <a:pt x="3599901" y="25399"/>
                </a:lnTo>
                <a:lnTo>
                  <a:pt x="3606381" y="38099"/>
                </a:lnTo>
                <a:close/>
              </a:path>
              <a:path w="4128134" h="1295400">
                <a:moveTo>
                  <a:pt x="1611871" y="165099"/>
                </a:moveTo>
                <a:lnTo>
                  <a:pt x="227513" y="165099"/>
                </a:lnTo>
                <a:lnTo>
                  <a:pt x="236344" y="126999"/>
                </a:lnTo>
                <a:lnTo>
                  <a:pt x="261442" y="88899"/>
                </a:lnTo>
                <a:lnTo>
                  <a:pt x="300715" y="63499"/>
                </a:lnTo>
                <a:lnTo>
                  <a:pt x="352070" y="38099"/>
                </a:lnTo>
                <a:lnTo>
                  <a:pt x="535665" y="88899"/>
                </a:lnTo>
                <a:lnTo>
                  <a:pt x="1377109" y="88899"/>
                </a:lnTo>
                <a:lnTo>
                  <a:pt x="1424984" y="101599"/>
                </a:lnTo>
                <a:lnTo>
                  <a:pt x="1475549" y="114299"/>
                </a:lnTo>
                <a:lnTo>
                  <a:pt x="1528491" y="139699"/>
                </a:lnTo>
                <a:lnTo>
                  <a:pt x="1583495" y="152399"/>
                </a:lnTo>
                <a:lnTo>
                  <a:pt x="1611871" y="165099"/>
                </a:lnTo>
                <a:close/>
              </a:path>
              <a:path w="4128134" h="1295400">
                <a:moveTo>
                  <a:pt x="973233" y="63499"/>
                </a:moveTo>
                <a:lnTo>
                  <a:pt x="672011" y="63499"/>
                </a:lnTo>
                <a:lnTo>
                  <a:pt x="678322" y="50799"/>
                </a:lnTo>
                <a:lnTo>
                  <a:pt x="691181" y="50799"/>
                </a:lnTo>
                <a:lnTo>
                  <a:pt x="698617" y="38099"/>
                </a:lnTo>
                <a:lnTo>
                  <a:pt x="935254" y="38099"/>
                </a:lnTo>
                <a:lnTo>
                  <a:pt x="954446" y="50799"/>
                </a:lnTo>
                <a:lnTo>
                  <a:pt x="973233" y="63499"/>
                </a:lnTo>
                <a:close/>
              </a:path>
              <a:path w="4128134" h="1295400">
                <a:moveTo>
                  <a:pt x="4127647" y="215899"/>
                </a:moveTo>
                <a:lnTo>
                  <a:pt x="3309509" y="215899"/>
                </a:lnTo>
                <a:lnTo>
                  <a:pt x="3332507" y="177799"/>
                </a:lnTo>
                <a:lnTo>
                  <a:pt x="3349954" y="152399"/>
                </a:lnTo>
                <a:lnTo>
                  <a:pt x="3361588" y="126999"/>
                </a:lnTo>
                <a:lnTo>
                  <a:pt x="3387113" y="126999"/>
                </a:lnTo>
                <a:lnTo>
                  <a:pt x="3415136" y="114299"/>
                </a:lnTo>
                <a:lnTo>
                  <a:pt x="3444104" y="101599"/>
                </a:lnTo>
                <a:lnTo>
                  <a:pt x="3472465" y="101599"/>
                </a:lnTo>
                <a:lnTo>
                  <a:pt x="3499003" y="88899"/>
                </a:lnTo>
                <a:lnTo>
                  <a:pt x="3521153" y="76199"/>
                </a:lnTo>
                <a:lnTo>
                  <a:pt x="3535339" y="63499"/>
                </a:lnTo>
                <a:lnTo>
                  <a:pt x="3537983" y="50799"/>
                </a:lnTo>
                <a:lnTo>
                  <a:pt x="3958575" y="50799"/>
                </a:lnTo>
                <a:lnTo>
                  <a:pt x="3969251" y="63499"/>
                </a:lnTo>
                <a:lnTo>
                  <a:pt x="4071353" y="63499"/>
                </a:lnTo>
                <a:lnTo>
                  <a:pt x="4089488" y="76199"/>
                </a:lnTo>
                <a:lnTo>
                  <a:pt x="4108702" y="88899"/>
                </a:lnTo>
                <a:lnTo>
                  <a:pt x="4127647" y="88899"/>
                </a:lnTo>
                <a:lnTo>
                  <a:pt x="4127647" y="215899"/>
                </a:lnTo>
                <a:close/>
              </a:path>
              <a:path w="4128134" h="1295400">
                <a:moveTo>
                  <a:pt x="4048449" y="63499"/>
                </a:moveTo>
                <a:lnTo>
                  <a:pt x="3972131" y="63499"/>
                </a:lnTo>
                <a:lnTo>
                  <a:pt x="3973571" y="50799"/>
                </a:lnTo>
                <a:lnTo>
                  <a:pt x="4044399" y="50799"/>
                </a:lnTo>
                <a:lnTo>
                  <a:pt x="4048449" y="63499"/>
                </a:lnTo>
                <a:close/>
              </a:path>
              <a:path w="4128134" h="1295400">
                <a:moveTo>
                  <a:pt x="4071353" y="63499"/>
                </a:moveTo>
                <a:lnTo>
                  <a:pt x="4051329" y="63499"/>
                </a:lnTo>
                <a:lnTo>
                  <a:pt x="4052769" y="50799"/>
                </a:lnTo>
                <a:lnTo>
                  <a:pt x="4055649" y="50799"/>
                </a:lnTo>
                <a:lnTo>
                  <a:pt x="4071353" y="63499"/>
                </a:lnTo>
                <a:close/>
              </a:path>
              <a:path w="4128134" h="1295400">
                <a:moveTo>
                  <a:pt x="1154128" y="88899"/>
                </a:moveTo>
                <a:lnTo>
                  <a:pt x="535665" y="88899"/>
                </a:lnTo>
                <a:lnTo>
                  <a:pt x="650142" y="63499"/>
                </a:lnTo>
                <a:lnTo>
                  <a:pt x="1117589" y="63499"/>
                </a:lnTo>
                <a:lnTo>
                  <a:pt x="1154128" y="88899"/>
                </a:lnTo>
                <a:close/>
              </a:path>
              <a:path w="4128134" h="1295400">
                <a:moveTo>
                  <a:pt x="1377109" y="88899"/>
                </a:moveTo>
                <a:lnTo>
                  <a:pt x="1154128" y="88899"/>
                </a:lnTo>
                <a:lnTo>
                  <a:pt x="1179159" y="76199"/>
                </a:lnTo>
                <a:lnTo>
                  <a:pt x="1203717" y="76199"/>
                </a:lnTo>
                <a:lnTo>
                  <a:pt x="1228140" y="63499"/>
                </a:lnTo>
                <a:lnTo>
                  <a:pt x="1290685" y="63499"/>
                </a:lnTo>
                <a:lnTo>
                  <a:pt x="1332238" y="76199"/>
                </a:lnTo>
                <a:lnTo>
                  <a:pt x="1377109" y="88899"/>
                </a:lnTo>
                <a:close/>
              </a:path>
              <a:path w="4128134" h="1295400">
                <a:moveTo>
                  <a:pt x="4127647" y="1295399"/>
                </a:moveTo>
                <a:lnTo>
                  <a:pt x="0" y="1295399"/>
                </a:lnTo>
                <a:lnTo>
                  <a:pt x="0" y="101599"/>
                </a:lnTo>
                <a:lnTo>
                  <a:pt x="10079" y="101599"/>
                </a:lnTo>
                <a:lnTo>
                  <a:pt x="33749" y="114299"/>
                </a:lnTo>
                <a:lnTo>
                  <a:pt x="58498" y="126999"/>
                </a:lnTo>
                <a:lnTo>
                  <a:pt x="84597" y="139699"/>
                </a:lnTo>
                <a:lnTo>
                  <a:pt x="156235" y="139699"/>
                </a:lnTo>
                <a:lnTo>
                  <a:pt x="181615" y="152399"/>
                </a:lnTo>
                <a:lnTo>
                  <a:pt x="206724" y="152399"/>
                </a:lnTo>
                <a:lnTo>
                  <a:pt x="227513" y="165099"/>
                </a:lnTo>
                <a:lnTo>
                  <a:pt x="1611871" y="165099"/>
                </a:lnTo>
                <a:lnTo>
                  <a:pt x="1640247" y="177799"/>
                </a:lnTo>
                <a:lnTo>
                  <a:pt x="1698433" y="203199"/>
                </a:lnTo>
                <a:lnTo>
                  <a:pt x="157675" y="203199"/>
                </a:lnTo>
                <a:lnTo>
                  <a:pt x="157675" y="228599"/>
                </a:lnTo>
                <a:lnTo>
                  <a:pt x="1750422" y="228599"/>
                </a:lnTo>
                <a:lnTo>
                  <a:pt x="1803048" y="241299"/>
                </a:lnTo>
                <a:lnTo>
                  <a:pt x="1909347" y="292099"/>
                </a:lnTo>
                <a:lnTo>
                  <a:pt x="1962586" y="304799"/>
                </a:lnTo>
                <a:lnTo>
                  <a:pt x="2068165" y="355599"/>
                </a:lnTo>
                <a:lnTo>
                  <a:pt x="2120071" y="368299"/>
                </a:lnTo>
                <a:lnTo>
                  <a:pt x="2171100" y="393699"/>
                </a:lnTo>
                <a:lnTo>
                  <a:pt x="2221036" y="406399"/>
                </a:lnTo>
                <a:lnTo>
                  <a:pt x="2269662" y="431799"/>
                </a:lnTo>
                <a:lnTo>
                  <a:pt x="2316763" y="444499"/>
                </a:lnTo>
                <a:lnTo>
                  <a:pt x="2362121" y="457199"/>
                </a:lnTo>
                <a:lnTo>
                  <a:pt x="2405521" y="469899"/>
                </a:lnTo>
                <a:lnTo>
                  <a:pt x="2446746" y="482599"/>
                </a:lnTo>
                <a:lnTo>
                  <a:pt x="2485580" y="495299"/>
                </a:lnTo>
                <a:lnTo>
                  <a:pt x="2586428" y="495299"/>
                </a:lnTo>
                <a:lnTo>
                  <a:pt x="2634857" y="507999"/>
                </a:lnTo>
                <a:lnTo>
                  <a:pt x="157675" y="507999"/>
                </a:lnTo>
                <a:lnTo>
                  <a:pt x="157675" y="520699"/>
                </a:lnTo>
                <a:lnTo>
                  <a:pt x="1019937" y="533399"/>
                </a:lnTo>
                <a:lnTo>
                  <a:pt x="4127647" y="533399"/>
                </a:lnTo>
                <a:lnTo>
                  <a:pt x="4127647" y="812799"/>
                </a:lnTo>
                <a:lnTo>
                  <a:pt x="157675" y="812799"/>
                </a:lnTo>
                <a:lnTo>
                  <a:pt x="157675" y="825499"/>
                </a:lnTo>
                <a:lnTo>
                  <a:pt x="1019937" y="838199"/>
                </a:lnTo>
                <a:lnTo>
                  <a:pt x="4127647" y="838199"/>
                </a:lnTo>
                <a:lnTo>
                  <a:pt x="4127647" y="1117599"/>
                </a:lnTo>
                <a:lnTo>
                  <a:pt x="157675" y="1117599"/>
                </a:lnTo>
                <a:lnTo>
                  <a:pt x="157675" y="1130299"/>
                </a:lnTo>
                <a:lnTo>
                  <a:pt x="1477872" y="1130299"/>
                </a:lnTo>
                <a:lnTo>
                  <a:pt x="1834567" y="1142999"/>
                </a:lnTo>
                <a:lnTo>
                  <a:pt x="4127647" y="1142999"/>
                </a:lnTo>
                <a:lnTo>
                  <a:pt x="4127647" y="1295399"/>
                </a:lnTo>
                <a:close/>
              </a:path>
              <a:path w="4128134" h="1295400">
                <a:moveTo>
                  <a:pt x="1724380" y="215876"/>
                </a:moveTo>
                <a:lnTo>
                  <a:pt x="157675" y="203199"/>
                </a:lnTo>
                <a:lnTo>
                  <a:pt x="1698433" y="203199"/>
                </a:lnTo>
                <a:lnTo>
                  <a:pt x="1724380" y="215876"/>
                </a:lnTo>
                <a:close/>
              </a:path>
              <a:path w="4128134" h="1295400">
                <a:moveTo>
                  <a:pt x="1750130" y="228457"/>
                </a:moveTo>
                <a:lnTo>
                  <a:pt x="1724380" y="215876"/>
                </a:lnTo>
                <a:lnTo>
                  <a:pt x="1742622" y="215899"/>
                </a:lnTo>
                <a:lnTo>
                  <a:pt x="1750130" y="228457"/>
                </a:lnTo>
                <a:close/>
              </a:path>
              <a:path w="4128134" h="1295400">
                <a:moveTo>
                  <a:pt x="3305056" y="223895"/>
                </a:moveTo>
                <a:lnTo>
                  <a:pt x="3306869" y="215899"/>
                </a:lnTo>
                <a:lnTo>
                  <a:pt x="3309509" y="215899"/>
                </a:lnTo>
                <a:lnTo>
                  <a:pt x="3305056" y="223895"/>
                </a:lnTo>
                <a:close/>
              </a:path>
              <a:path w="4128134" h="1295400">
                <a:moveTo>
                  <a:pt x="4127647" y="393699"/>
                </a:moveTo>
                <a:lnTo>
                  <a:pt x="3120394" y="393699"/>
                </a:lnTo>
                <a:lnTo>
                  <a:pt x="3167228" y="380999"/>
                </a:lnTo>
                <a:lnTo>
                  <a:pt x="3209818" y="342899"/>
                </a:lnTo>
                <a:lnTo>
                  <a:pt x="3247902" y="304799"/>
                </a:lnTo>
                <a:lnTo>
                  <a:pt x="3281220" y="266699"/>
                </a:lnTo>
                <a:lnTo>
                  <a:pt x="3305056" y="223895"/>
                </a:lnTo>
                <a:lnTo>
                  <a:pt x="3303989" y="228599"/>
                </a:lnTo>
                <a:lnTo>
                  <a:pt x="4127647" y="228599"/>
                </a:lnTo>
                <a:lnTo>
                  <a:pt x="4127647" y="393699"/>
                </a:lnTo>
                <a:close/>
              </a:path>
              <a:path w="4128134" h="1295400">
                <a:moveTo>
                  <a:pt x="1750422" y="228599"/>
                </a:moveTo>
                <a:lnTo>
                  <a:pt x="1750215" y="228599"/>
                </a:lnTo>
                <a:lnTo>
                  <a:pt x="1750130" y="228457"/>
                </a:lnTo>
                <a:lnTo>
                  <a:pt x="1750422" y="228599"/>
                </a:lnTo>
                <a:close/>
              </a:path>
              <a:path w="4128134" h="1295400">
                <a:moveTo>
                  <a:pt x="3313032" y="520699"/>
                </a:moveTo>
                <a:lnTo>
                  <a:pt x="816701" y="520699"/>
                </a:lnTo>
                <a:lnTo>
                  <a:pt x="562943" y="507999"/>
                </a:lnTo>
                <a:lnTo>
                  <a:pt x="2778404" y="507999"/>
                </a:lnTo>
                <a:lnTo>
                  <a:pt x="2794502" y="495299"/>
                </a:lnTo>
                <a:lnTo>
                  <a:pt x="2802973" y="469899"/>
                </a:lnTo>
                <a:lnTo>
                  <a:pt x="2812119" y="457199"/>
                </a:lnTo>
                <a:lnTo>
                  <a:pt x="2830242" y="444499"/>
                </a:lnTo>
                <a:lnTo>
                  <a:pt x="2843640" y="431799"/>
                </a:lnTo>
                <a:lnTo>
                  <a:pt x="2890720" y="431799"/>
                </a:lnTo>
                <a:lnTo>
                  <a:pt x="2921050" y="419099"/>
                </a:lnTo>
                <a:lnTo>
                  <a:pt x="2947599" y="406399"/>
                </a:lnTo>
                <a:lnTo>
                  <a:pt x="2969288" y="393699"/>
                </a:lnTo>
                <a:lnTo>
                  <a:pt x="2985038" y="380999"/>
                </a:lnTo>
                <a:lnTo>
                  <a:pt x="3086184" y="380999"/>
                </a:lnTo>
                <a:lnTo>
                  <a:pt x="3120394" y="393699"/>
                </a:lnTo>
                <a:lnTo>
                  <a:pt x="4127647" y="393699"/>
                </a:lnTo>
                <a:lnTo>
                  <a:pt x="4127647" y="507999"/>
                </a:lnTo>
                <a:lnTo>
                  <a:pt x="3313032" y="520699"/>
                </a:lnTo>
                <a:close/>
              </a:path>
              <a:path w="4128134" h="1295400">
                <a:moveTo>
                  <a:pt x="4127647" y="533399"/>
                </a:moveTo>
                <a:lnTo>
                  <a:pt x="3109214" y="533399"/>
                </a:lnTo>
                <a:lnTo>
                  <a:pt x="4127647" y="520699"/>
                </a:lnTo>
                <a:lnTo>
                  <a:pt x="4127647" y="533399"/>
                </a:lnTo>
                <a:close/>
              </a:path>
              <a:path w="4128134" h="1295400">
                <a:moveTo>
                  <a:pt x="3363978" y="825499"/>
                </a:moveTo>
                <a:lnTo>
                  <a:pt x="1070776" y="825499"/>
                </a:lnTo>
                <a:lnTo>
                  <a:pt x="816701" y="812799"/>
                </a:lnTo>
                <a:lnTo>
                  <a:pt x="3618651" y="812799"/>
                </a:lnTo>
                <a:lnTo>
                  <a:pt x="3363978" y="825499"/>
                </a:lnTo>
                <a:close/>
              </a:path>
              <a:path w="4128134" h="1295400">
                <a:moveTo>
                  <a:pt x="4127647" y="838199"/>
                </a:moveTo>
                <a:lnTo>
                  <a:pt x="3109214" y="838199"/>
                </a:lnTo>
                <a:lnTo>
                  <a:pt x="4127647" y="825499"/>
                </a:lnTo>
                <a:lnTo>
                  <a:pt x="4127647" y="838199"/>
                </a:lnTo>
                <a:close/>
              </a:path>
              <a:path w="4128134" h="1295400">
                <a:moveTo>
                  <a:pt x="2854380" y="1130299"/>
                </a:moveTo>
                <a:lnTo>
                  <a:pt x="1325135" y="1130299"/>
                </a:lnTo>
                <a:lnTo>
                  <a:pt x="1070776" y="1117599"/>
                </a:lnTo>
                <a:lnTo>
                  <a:pt x="3109214" y="1117599"/>
                </a:lnTo>
                <a:lnTo>
                  <a:pt x="2854380" y="1130299"/>
                </a:lnTo>
                <a:close/>
              </a:path>
              <a:path w="4128134" h="1295400">
                <a:moveTo>
                  <a:pt x="4127647" y="1142999"/>
                </a:moveTo>
                <a:lnTo>
                  <a:pt x="2701453" y="1142999"/>
                </a:lnTo>
                <a:lnTo>
                  <a:pt x="3109214" y="1130299"/>
                </a:lnTo>
                <a:lnTo>
                  <a:pt x="4127647" y="1130299"/>
                </a:lnTo>
                <a:lnTo>
                  <a:pt x="4127647" y="1142999"/>
                </a:lnTo>
                <a:close/>
              </a:path>
            </a:pathLst>
          </a:custGeom>
          <a:solidFill>
            <a:srgbClr val="F1E7D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bg object 61"/>
          <p:cNvSpPr/>
          <p:nvPr/>
        </p:nvSpPr>
        <p:spPr>
          <a:xfrm>
            <a:off x="2835351" y="9197606"/>
            <a:ext cx="1602740" cy="17780"/>
          </a:xfrm>
          <a:custGeom>
            <a:avLst/>
            <a:gdLst/>
            <a:ahLst/>
            <a:cxnLst/>
            <a:rect l="l" t="t" r="r" b="b"/>
            <a:pathLst>
              <a:path w="1602739" h="17779">
                <a:moveTo>
                  <a:pt x="1602676" y="15240"/>
                </a:moveTo>
                <a:lnTo>
                  <a:pt x="1596199" y="15240"/>
                </a:lnTo>
                <a:lnTo>
                  <a:pt x="1596199" y="13970"/>
                </a:lnTo>
                <a:lnTo>
                  <a:pt x="1591868" y="13970"/>
                </a:lnTo>
                <a:lnTo>
                  <a:pt x="1591868" y="10160"/>
                </a:lnTo>
                <a:lnTo>
                  <a:pt x="1583956" y="10160"/>
                </a:lnTo>
                <a:lnTo>
                  <a:pt x="1583956" y="7620"/>
                </a:lnTo>
                <a:lnTo>
                  <a:pt x="1579638" y="7620"/>
                </a:lnTo>
                <a:lnTo>
                  <a:pt x="1579638" y="6350"/>
                </a:lnTo>
                <a:lnTo>
                  <a:pt x="1571713" y="6350"/>
                </a:lnTo>
                <a:lnTo>
                  <a:pt x="1571713" y="3810"/>
                </a:lnTo>
                <a:lnTo>
                  <a:pt x="373672" y="3810"/>
                </a:lnTo>
                <a:lnTo>
                  <a:pt x="373672" y="0"/>
                </a:lnTo>
                <a:lnTo>
                  <a:pt x="0" y="0"/>
                </a:lnTo>
                <a:lnTo>
                  <a:pt x="0" y="3810"/>
                </a:lnTo>
                <a:lnTo>
                  <a:pt x="0" y="6350"/>
                </a:lnTo>
                <a:lnTo>
                  <a:pt x="0" y="7620"/>
                </a:lnTo>
                <a:lnTo>
                  <a:pt x="0" y="10160"/>
                </a:lnTo>
                <a:lnTo>
                  <a:pt x="0" y="13970"/>
                </a:lnTo>
                <a:lnTo>
                  <a:pt x="0" y="15240"/>
                </a:lnTo>
                <a:lnTo>
                  <a:pt x="368630" y="15240"/>
                </a:lnTo>
                <a:lnTo>
                  <a:pt x="368630" y="17780"/>
                </a:lnTo>
                <a:lnTo>
                  <a:pt x="1602676" y="17780"/>
                </a:lnTo>
                <a:lnTo>
                  <a:pt x="1602676" y="15240"/>
                </a:lnTo>
                <a:close/>
              </a:path>
            </a:pathLst>
          </a:custGeom>
          <a:solidFill>
            <a:srgbClr val="DFCDB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bg object 62"/>
          <p:cNvSpPr/>
          <p:nvPr/>
        </p:nvSpPr>
        <p:spPr>
          <a:xfrm>
            <a:off x="5980938" y="9197606"/>
            <a:ext cx="826769" cy="17780"/>
          </a:xfrm>
          <a:custGeom>
            <a:avLst/>
            <a:gdLst/>
            <a:ahLst/>
            <a:cxnLst/>
            <a:rect l="l" t="t" r="r" b="b"/>
            <a:pathLst>
              <a:path w="826770" h="17779">
                <a:moveTo>
                  <a:pt x="826541" y="0"/>
                </a:moveTo>
                <a:lnTo>
                  <a:pt x="554393" y="0"/>
                </a:lnTo>
                <a:lnTo>
                  <a:pt x="554393" y="3810"/>
                </a:lnTo>
                <a:lnTo>
                  <a:pt x="7200" y="3810"/>
                </a:lnTo>
                <a:lnTo>
                  <a:pt x="7200" y="6350"/>
                </a:lnTo>
                <a:lnTo>
                  <a:pt x="5765" y="6350"/>
                </a:lnTo>
                <a:lnTo>
                  <a:pt x="5765" y="10160"/>
                </a:lnTo>
                <a:lnTo>
                  <a:pt x="2882" y="10160"/>
                </a:lnTo>
                <a:lnTo>
                  <a:pt x="2882" y="13970"/>
                </a:lnTo>
                <a:lnTo>
                  <a:pt x="0" y="13970"/>
                </a:lnTo>
                <a:lnTo>
                  <a:pt x="0" y="15240"/>
                </a:lnTo>
                <a:lnTo>
                  <a:pt x="0" y="17780"/>
                </a:lnTo>
                <a:lnTo>
                  <a:pt x="561594" y="17780"/>
                </a:lnTo>
                <a:lnTo>
                  <a:pt x="561594" y="15240"/>
                </a:lnTo>
                <a:lnTo>
                  <a:pt x="826541" y="15240"/>
                </a:lnTo>
                <a:lnTo>
                  <a:pt x="826541" y="13970"/>
                </a:lnTo>
                <a:lnTo>
                  <a:pt x="826541" y="10160"/>
                </a:lnTo>
                <a:lnTo>
                  <a:pt x="826541" y="6350"/>
                </a:lnTo>
                <a:lnTo>
                  <a:pt x="826541" y="3810"/>
                </a:lnTo>
                <a:lnTo>
                  <a:pt x="826541" y="0"/>
                </a:lnTo>
                <a:close/>
              </a:path>
            </a:pathLst>
          </a:custGeom>
          <a:solidFill>
            <a:srgbClr val="C2C4C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bg object 63"/>
          <p:cNvSpPr/>
          <p:nvPr/>
        </p:nvSpPr>
        <p:spPr>
          <a:xfrm>
            <a:off x="2836075" y="9502406"/>
            <a:ext cx="3972560" cy="624840"/>
          </a:xfrm>
          <a:custGeom>
            <a:avLst/>
            <a:gdLst/>
            <a:ahLst/>
            <a:cxnLst/>
            <a:rect l="l" t="t" r="r" b="b"/>
            <a:pathLst>
              <a:path w="3972559" h="624840">
                <a:moveTo>
                  <a:pt x="3972128" y="605790"/>
                </a:moveTo>
                <a:lnTo>
                  <a:pt x="3715093" y="605790"/>
                </a:lnTo>
                <a:lnTo>
                  <a:pt x="3715093" y="609600"/>
                </a:lnTo>
                <a:lnTo>
                  <a:pt x="379425" y="609600"/>
                </a:lnTo>
                <a:lnTo>
                  <a:pt x="379425" y="605790"/>
                </a:lnTo>
                <a:lnTo>
                  <a:pt x="0" y="605790"/>
                </a:lnTo>
                <a:lnTo>
                  <a:pt x="0" y="609600"/>
                </a:lnTo>
                <a:lnTo>
                  <a:pt x="0" y="621030"/>
                </a:lnTo>
                <a:lnTo>
                  <a:pt x="376542" y="621030"/>
                </a:lnTo>
                <a:lnTo>
                  <a:pt x="376542" y="624840"/>
                </a:lnTo>
                <a:lnTo>
                  <a:pt x="3717975" y="624840"/>
                </a:lnTo>
                <a:lnTo>
                  <a:pt x="3717975" y="621030"/>
                </a:lnTo>
                <a:lnTo>
                  <a:pt x="3972128" y="621030"/>
                </a:lnTo>
                <a:lnTo>
                  <a:pt x="3972128" y="609600"/>
                </a:lnTo>
                <a:lnTo>
                  <a:pt x="3972128" y="605790"/>
                </a:lnTo>
                <a:close/>
              </a:path>
              <a:path w="3972559" h="624840">
                <a:moveTo>
                  <a:pt x="3972128" y="302260"/>
                </a:moveTo>
                <a:lnTo>
                  <a:pt x="3715093" y="302260"/>
                </a:lnTo>
                <a:lnTo>
                  <a:pt x="3715093" y="304800"/>
                </a:lnTo>
                <a:lnTo>
                  <a:pt x="379425" y="304800"/>
                </a:lnTo>
                <a:lnTo>
                  <a:pt x="379425" y="302260"/>
                </a:lnTo>
                <a:lnTo>
                  <a:pt x="0" y="302260"/>
                </a:lnTo>
                <a:lnTo>
                  <a:pt x="0" y="304800"/>
                </a:lnTo>
                <a:lnTo>
                  <a:pt x="0" y="317500"/>
                </a:lnTo>
                <a:lnTo>
                  <a:pt x="376542" y="317500"/>
                </a:lnTo>
                <a:lnTo>
                  <a:pt x="376542" y="320040"/>
                </a:lnTo>
                <a:lnTo>
                  <a:pt x="3717975" y="320040"/>
                </a:lnTo>
                <a:lnTo>
                  <a:pt x="3717975" y="317500"/>
                </a:lnTo>
                <a:lnTo>
                  <a:pt x="3972128" y="317500"/>
                </a:lnTo>
                <a:lnTo>
                  <a:pt x="3972128" y="304800"/>
                </a:lnTo>
                <a:lnTo>
                  <a:pt x="3972128" y="302260"/>
                </a:lnTo>
                <a:close/>
              </a:path>
              <a:path w="3972559" h="624840">
                <a:moveTo>
                  <a:pt x="3972128" y="0"/>
                </a:moveTo>
                <a:lnTo>
                  <a:pt x="3715093" y="0"/>
                </a:lnTo>
                <a:lnTo>
                  <a:pt x="3715093" y="2540"/>
                </a:lnTo>
                <a:lnTo>
                  <a:pt x="379425" y="2540"/>
                </a:lnTo>
                <a:lnTo>
                  <a:pt x="379425" y="0"/>
                </a:lnTo>
                <a:lnTo>
                  <a:pt x="0" y="0"/>
                </a:lnTo>
                <a:lnTo>
                  <a:pt x="0" y="2540"/>
                </a:lnTo>
                <a:lnTo>
                  <a:pt x="0" y="13970"/>
                </a:lnTo>
                <a:lnTo>
                  <a:pt x="376542" y="13970"/>
                </a:lnTo>
                <a:lnTo>
                  <a:pt x="376542" y="17780"/>
                </a:lnTo>
                <a:lnTo>
                  <a:pt x="3717975" y="17780"/>
                </a:lnTo>
                <a:lnTo>
                  <a:pt x="3717975" y="13970"/>
                </a:lnTo>
                <a:lnTo>
                  <a:pt x="3972128" y="13970"/>
                </a:lnTo>
                <a:lnTo>
                  <a:pt x="3972128" y="2540"/>
                </a:lnTo>
                <a:lnTo>
                  <a:pt x="3972128" y="0"/>
                </a:lnTo>
                <a:close/>
              </a:path>
            </a:pathLst>
          </a:custGeom>
          <a:solidFill>
            <a:srgbClr val="DFCDB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bg object 64"/>
          <p:cNvSpPr/>
          <p:nvPr/>
        </p:nvSpPr>
        <p:spPr>
          <a:xfrm>
            <a:off x="110249" y="8341217"/>
            <a:ext cx="1466215" cy="1943100"/>
          </a:xfrm>
          <a:custGeom>
            <a:avLst/>
            <a:gdLst/>
            <a:ahLst/>
            <a:cxnLst/>
            <a:rect l="l" t="t" r="r" b="b"/>
            <a:pathLst>
              <a:path w="1466215" h="1943100">
                <a:moveTo>
                  <a:pt x="1354541" y="1473200"/>
                </a:moveTo>
                <a:lnTo>
                  <a:pt x="1324662" y="1473200"/>
                </a:lnTo>
                <a:lnTo>
                  <a:pt x="1323942" y="1460500"/>
                </a:lnTo>
                <a:lnTo>
                  <a:pt x="1292893" y="1409700"/>
                </a:lnTo>
                <a:lnTo>
                  <a:pt x="1261304" y="1358900"/>
                </a:lnTo>
                <a:lnTo>
                  <a:pt x="1236608" y="1320800"/>
                </a:lnTo>
                <a:lnTo>
                  <a:pt x="1211573" y="1282700"/>
                </a:lnTo>
                <a:lnTo>
                  <a:pt x="1135825" y="1168400"/>
                </a:lnTo>
                <a:lnTo>
                  <a:pt x="1110830" y="1130300"/>
                </a:lnTo>
                <a:lnTo>
                  <a:pt x="1082339" y="1079500"/>
                </a:lnTo>
                <a:lnTo>
                  <a:pt x="1053584" y="1041400"/>
                </a:lnTo>
                <a:lnTo>
                  <a:pt x="1024477" y="990600"/>
                </a:lnTo>
                <a:lnTo>
                  <a:pt x="994928" y="952500"/>
                </a:lnTo>
                <a:lnTo>
                  <a:pt x="964851" y="901700"/>
                </a:lnTo>
                <a:lnTo>
                  <a:pt x="934157" y="863600"/>
                </a:lnTo>
                <a:lnTo>
                  <a:pt x="902757" y="825500"/>
                </a:lnTo>
                <a:lnTo>
                  <a:pt x="636367" y="482600"/>
                </a:lnTo>
                <a:lnTo>
                  <a:pt x="611303" y="444500"/>
                </a:lnTo>
                <a:lnTo>
                  <a:pt x="585968" y="419100"/>
                </a:lnTo>
                <a:lnTo>
                  <a:pt x="560634" y="381000"/>
                </a:lnTo>
                <a:lnTo>
                  <a:pt x="535570" y="355600"/>
                </a:lnTo>
                <a:lnTo>
                  <a:pt x="503965" y="304800"/>
                </a:lnTo>
                <a:lnTo>
                  <a:pt x="473039" y="266700"/>
                </a:lnTo>
                <a:lnTo>
                  <a:pt x="412108" y="190500"/>
                </a:lnTo>
                <a:lnTo>
                  <a:pt x="381542" y="139700"/>
                </a:lnTo>
                <a:lnTo>
                  <a:pt x="350537" y="101600"/>
                </a:lnTo>
                <a:lnTo>
                  <a:pt x="333685" y="88900"/>
                </a:lnTo>
                <a:lnTo>
                  <a:pt x="316698" y="63500"/>
                </a:lnTo>
                <a:lnTo>
                  <a:pt x="299711" y="50800"/>
                </a:lnTo>
                <a:lnTo>
                  <a:pt x="282859" y="25400"/>
                </a:lnTo>
                <a:lnTo>
                  <a:pt x="274940" y="25400"/>
                </a:lnTo>
                <a:lnTo>
                  <a:pt x="272735" y="12700"/>
                </a:lnTo>
                <a:lnTo>
                  <a:pt x="271340" y="0"/>
                </a:lnTo>
                <a:lnTo>
                  <a:pt x="287899" y="0"/>
                </a:lnTo>
                <a:lnTo>
                  <a:pt x="303975" y="12700"/>
                </a:lnTo>
                <a:lnTo>
                  <a:pt x="319848" y="25400"/>
                </a:lnTo>
                <a:lnTo>
                  <a:pt x="335586" y="50800"/>
                </a:lnTo>
                <a:lnTo>
                  <a:pt x="351257" y="63500"/>
                </a:lnTo>
                <a:lnTo>
                  <a:pt x="381710" y="114300"/>
                </a:lnTo>
                <a:lnTo>
                  <a:pt x="442885" y="190500"/>
                </a:lnTo>
                <a:lnTo>
                  <a:pt x="472933" y="228600"/>
                </a:lnTo>
                <a:lnTo>
                  <a:pt x="501955" y="266700"/>
                </a:lnTo>
                <a:lnTo>
                  <a:pt x="531357" y="304800"/>
                </a:lnTo>
                <a:lnTo>
                  <a:pt x="561039" y="355600"/>
                </a:lnTo>
                <a:lnTo>
                  <a:pt x="650766" y="469900"/>
                </a:lnTo>
                <a:lnTo>
                  <a:pt x="716433" y="546100"/>
                </a:lnTo>
                <a:lnTo>
                  <a:pt x="749216" y="596900"/>
                </a:lnTo>
                <a:lnTo>
                  <a:pt x="781981" y="635000"/>
                </a:lnTo>
                <a:lnTo>
                  <a:pt x="880289" y="762000"/>
                </a:lnTo>
                <a:lnTo>
                  <a:pt x="913101" y="800100"/>
                </a:lnTo>
                <a:lnTo>
                  <a:pt x="945956" y="850900"/>
                </a:lnTo>
                <a:lnTo>
                  <a:pt x="976384" y="889000"/>
                </a:lnTo>
                <a:lnTo>
                  <a:pt x="1006513" y="927100"/>
                </a:lnTo>
                <a:lnTo>
                  <a:pt x="1036402" y="977900"/>
                </a:lnTo>
                <a:lnTo>
                  <a:pt x="1066111" y="1016000"/>
                </a:lnTo>
                <a:lnTo>
                  <a:pt x="1095700" y="1066800"/>
                </a:lnTo>
                <a:lnTo>
                  <a:pt x="1125229" y="1104900"/>
                </a:lnTo>
                <a:lnTo>
                  <a:pt x="1153599" y="1155700"/>
                </a:lnTo>
                <a:lnTo>
                  <a:pt x="1181787" y="1193800"/>
                </a:lnTo>
                <a:lnTo>
                  <a:pt x="1209826" y="1244600"/>
                </a:lnTo>
                <a:lnTo>
                  <a:pt x="1237748" y="1282700"/>
                </a:lnTo>
                <a:lnTo>
                  <a:pt x="1265586" y="1333500"/>
                </a:lnTo>
                <a:lnTo>
                  <a:pt x="1293372" y="1371600"/>
                </a:lnTo>
                <a:lnTo>
                  <a:pt x="1321138" y="1422400"/>
                </a:lnTo>
                <a:lnTo>
                  <a:pt x="1354541" y="1473200"/>
                </a:lnTo>
                <a:close/>
              </a:path>
              <a:path w="1466215" h="1943100">
                <a:moveTo>
                  <a:pt x="32758" y="177800"/>
                </a:moveTo>
                <a:lnTo>
                  <a:pt x="0" y="177800"/>
                </a:lnTo>
                <a:lnTo>
                  <a:pt x="1496" y="165100"/>
                </a:lnTo>
                <a:lnTo>
                  <a:pt x="27235" y="165100"/>
                </a:lnTo>
                <a:lnTo>
                  <a:pt x="32758" y="177800"/>
                </a:lnTo>
                <a:close/>
              </a:path>
              <a:path w="1466215" h="1943100">
                <a:moveTo>
                  <a:pt x="1335955" y="1943100"/>
                </a:moveTo>
                <a:lnTo>
                  <a:pt x="1310636" y="1943100"/>
                </a:lnTo>
                <a:lnTo>
                  <a:pt x="1308183" y="1930400"/>
                </a:lnTo>
                <a:lnTo>
                  <a:pt x="1277864" y="1892300"/>
                </a:lnTo>
                <a:lnTo>
                  <a:pt x="1247305" y="1841500"/>
                </a:lnTo>
                <a:lnTo>
                  <a:pt x="1216386" y="1803400"/>
                </a:lnTo>
                <a:lnTo>
                  <a:pt x="1155485" y="1714500"/>
                </a:lnTo>
                <a:lnTo>
                  <a:pt x="1067810" y="1600200"/>
                </a:lnTo>
                <a:lnTo>
                  <a:pt x="1038610" y="1549400"/>
                </a:lnTo>
                <a:lnTo>
                  <a:pt x="1009296" y="1511300"/>
                </a:lnTo>
                <a:lnTo>
                  <a:pt x="891001" y="1358900"/>
                </a:lnTo>
                <a:lnTo>
                  <a:pt x="861719" y="1308100"/>
                </a:lnTo>
                <a:lnTo>
                  <a:pt x="734823" y="1155700"/>
                </a:lnTo>
                <a:lnTo>
                  <a:pt x="640360" y="1028700"/>
                </a:lnTo>
                <a:lnTo>
                  <a:pt x="609008" y="990600"/>
                </a:lnTo>
                <a:lnTo>
                  <a:pt x="576202" y="952500"/>
                </a:lnTo>
                <a:lnTo>
                  <a:pt x="510551" y="863600"/>
                </a:lnTo>
                <a:lnTo>
                  <a:pt x="445380" y="787400"/>
                </a:lnTo>
                <a:lnTo>
                  <a:pt x="413175" y="749300"/>
                </a:lnTo>
                <a:lnTo>
                  <a:pt x="384894" y="711200"/>
                </a:lnTo>
                <a:lnTo>
                  <a:pt x="273500" y="558800"/>
                </a:lnTo>
                <a:lnTo>
                  <a:pt x="251777" y="533400"/>
                </a:lnTo>
                <a:lnTo>
                  <a:pt x="229851" y="508000"/>
                </a:lnTo>
                <a:lnTo>
                  <a:pt x="207791" y="469900"/>
                </a:lnTo>
                <a:lnTo>
                  <a:pt x="185663" y="444500"/>
                </a:lnTo>
                <a:lnTo>
                  <a:pt x="104173" y="330200"/>
                </a:lnTo>
                <a:lnTo>
                  <a:pt x="50308" y="254000"/>
                </a:lnTo>
                <a:lnTo>
                  <a:pt x="38349" y="241300"/>
                </a:lnTo>
                <a:lnTo>
                  <a:pt x="26999" y="215900"/>
                </a:lnTo>
                <a:lnTo>
                  <a:pt x="4229" y="190500"/>
                </a:lnTo>
                <a:lnTo>
                  <a:pt x="798" y="177800"/>
                </a:lnTo>
                <a:lnTo>
                  <a:pt x="38417" y="177800"/>
                </a:lnTo>
                <a:lnTo>
                  <a:pt x="44548" y="190500"/>
                </a:lnTo>
                <a:lnTo>
                  <a:pt x="82012" y="215900"/>
                </a:lnTo>
                <a:lnTo>
                  <a:pt x="119358" y="254000"/>
                </a:lnTo>
                <a:lnTo>
                  <a:pt x="156602" y="279400"/>
                </a:lnTo>
                <a:lnTo>
                  <a:pt x="107186" y="279400"/>
                </a:lnTo>
                <a:lnTo>
                  <a:pt x="112214" y="292100"/>
                </a:lnTo>
                <a:lnTo>
                  <a:pt x="119875" y="304800"/>
                </a:lnTo>
                <a:lnTo>
                  <a:pt x="128751" y="317500"/>
                </a:lnTo>
                <a:lnTo>
                  <a:pt x="137425" y="330200"/>
                </a:lnTo>
                <a:lnTo>
                  <a:pt x="165798" y="368300"/>
                </a:lnTo>
                <a:lnTo>
                  <a:pt x="194441" y="419100"/>
                </a:lnTo>
                <a:lnTo>
                  <a:pt x="223336" y="457200"/>
                </a:lnTo>
                <a:lnTo>
                  <a:pt x="281812" y="533400"/>
                </a:lnTo>
                <a:lnTo>
                  <a:pt x="311358" y="571500"/>
                </a:lnTo>
                <a:lnTo>
                  <a:pt x="341087" y="622300"/>
                </a:lnTo>
                <a:lnTo>
                  <a:pt x="431197" y="736600"/>
                </a:lnTo>
                <a:lnTo>
                  <a:pt x="552850" y="889000"/>
                </a:lnTo>
                <a:lnTo>
                  <a:pt x="617567" y="965200"/>
                </a:lnTo>
                <a:lnTo>
                  <a:pt x="649871" y="1016000"/>
                </a:lnTo>
                <a:lnTo>
                  <a:pt x="746621" y="1130300"/>
                </a:lnTo>
                <a:lnTo>
                  <a:pt x="778830" y="1181100"/>
                </a:lnTo>
                <a:lnTo>
                  <a:pt x="875398" y="1295400"/>
                </a:lnTo>
                <a:lnTo>
                  <a:pt x="934920" y="1371600"/>
                </a:lnTo>
                <a:lnTo>
                  <a:pt x="964356" y="1422400"/>
                </a:lnTo>
                <a:lnTo>
                  <a:pt x="993564" y="1460500"/>
                </a:lnTo>
                <a:lnTo>
                  <a:pt x="1022536" y="1498600"/>
                </a:lnTo>
                <a:lnTo>
                  <a:pt x="1051263" y="1536700"/>
                </a:lnTo>
                <a:lnTo>
                  <a:pt x="1079737" y="1574800"/>
                </a:lnTo>
                <a:lnTo>
                  <a:pt x="1107950" y="1625600"/>
                </a:lnTo>
                <a:lnTo>
                  <a:pt x="1136409" y="1663700"/>
                </a:lnTo>
                <a:lnTo>
                  <a:pt x="1165421" y="1701800"/>
                </a:lnTo>
                <a:lnTo>
                  <a:pt x="1223860" y="1778000"/>
                </a:lnTo>
                <a:lnTo>
                  <a:pt x="1280126" y="1854200"/>
                </a:lnTo>
                <a:lnTo>
                  <a:pt x="1307588" y="1905000"/>
                </a:lnTo>
                <a:lnTo>
                  <a:pt x="1335955" y="1943100"/>
                </a:lnTo>
                <a:close/>
              </a:path>
              <a:path w="1466215" h="1943100">
                <a:moveTo>
                  <a:pt x="1465957" y="1676400"/>
                </a:moveTo>
                <a:lnTo>
                  <a:pt x="1438148" y="1676400"/>
                </a:lnTo>
                <a:lnTo>
                  <a:pt x="1432624" y="1663700"/>
                </a:lnTo>
                <a:lnTo>
                  <a:pt x="1426898" y="1651000"/>
                </a:lnTo>
                <a:lnTo>
                  <a:pt x="1398983" y="1612900"/>
                </a:lnTo>
                <a:lnTo>
                  <a:pt x="1370287" y="1574800"/>
                </a:lnTo>
                <a:lnTo>
                  <a:pt x="1340999" y="1536700"/>
                </a:lnTo>
                <a:lnTo>
                  <a:pt x="1311308" y="1498600"/>
                </a:lnTo>
                <a:lnTo>
                  <a:pt x="1281403" y="1473200"/>
                </a:lnTo>
                <a:lnTo>
                  <a:pt x="1221706" y="1397000"/>
                </a:lnTo>
                <a:lnTo>
                  <a:pt x="1027616" y="1168400"/>
                </a:lnTo>
                <a:lnTo>
                  <a:pt x="963235" y="1104900"/>
                </a:lnTo>
                <a:lnTo>
                  <a:pt x="829481" y="952500"/>
                </a:lnTo>
                <a:lnTo>
                  <a:pt x="796021" y="927100"/>
                </a:lnTo>
                <a:lnTo>
                  <a:pt x="661576" y="774700"/>
                </a:lnTo>
                <a:lnTo>
                  <a:pt x="627727" y="749300"/>
                </a:lnTo>
                <a:lnTo>
                  <a:pt x="398606" y="520700"/>
                </a:lnTo>
                <a:lnTo>
                  <a:pt x="360528" y="495300"/>
                </a:lnTo>
                <a:lnTo>
                  <a:pt x="322458" y="457200"/>
                </a:lnTo>
                <a:lnTo>
                  <a:pt x="285289" y="431800"/>
                </a:lnTo>
                <a:lnTo>
                  <a:pt x="210682" y="355600"/>
                </a:lnTo>
                <a:lnTo>
                  <a:pt x="172703" y="330200"/>
                </a:lnTo>
                <a:lnTo>
                  <a:pt x="159114" y="317500"/>
                </a:lnTo>
                <a:lnTo>
                  <a:pt x="152353" y="304800"/>
                </a:lnTo>
                <a:lnTo>
                  <a:pt x="146064" y="304800"/>
                </a:lnTo>
                <a:lnTo>
                  <a:pt x="135568" y="292100"/>
                </a:lnTo>
                <a:lnTo>
                  <a:pt x="125815" y="292100"/>
                </a:lnTo>
                <a:lnTo>
                  <a:pt x="117007" y="279400"/>
                </a:lnTo>
                <a:lnTo>
                  <a:pt x="156602" y="279400"/>
                </a:lnTo>
                <a:lnTo>
                  <a:pt x="193763" y="317500"/>
                </a:lnTo>
                <a:lnTo>
                  <a:pt x="230855" y="342900"/>
                </a:lnTo>
                <a:lnTo>
                  <a:pt x="267897" y="381000"/>
                </a:lnTo>
                <a:lnTo>
                  <a:pt x="304906" y="406400"/>
                </a:lnTo>
                <a:lnTo>
                  <a:pt x="341897" y="444500"/>
                </a:lnTo>
                <a:lnTo>
                  <a:pt x="508211" y="596900"/>
                </a:lnTo>
                <a:lnTo>
                  <a:pt x="621967" y="711200"/>
                </a:lnTo>
                <a:lnTo>
                  <a:pt x="696671" y="787400"/>
                </a:lnTo>
                <a:lnTo>
                  <a:pt x="733563" y="825500"/>
                </a:lnTo>
                <a:lnTo>
                  <a:pt x="766313" y="850900"/>
                </a:lnTo>
                <a:lnTo>
                  <a:pt x="897940" y="1003300"/>
                </a:lnTo>
                <a:lnTo>
                  <a:pt x="930941" y="1028700"/>
                </a:lnTo>
                <a:lnTo>
                  <a:pt x="963955" y="1066800"/>
                </a:lnTo>
                <a:lnTo>
                  <a:pt x="994580" y="1104900"/>
                </a:lnTo>
                <a:lnTo>
                  <a:pt x="1025792" y="1143000"/>
                </a:lnTo>
                <a:lnTo>
                  <a:pt x="1057315" y="1181100"/>
                </a:lnTo>
                <a:lnTo>
                  <a:pt x="1088873" y="1206500"/>
                </a:lnTo>
                <a:lnTo>
                  <a:pt x="1120189" y="1244600"/>
                </a:lnTo>
                <a:lnTo>
                  <a:pt x="1189307" y="1320800"/>
                </a:lnTo>
                <a:lnTo>
                  <a:pt x="1223866" y="1371600"/>
                </a:lnTo>
                <a:lnTo>
                  <a:pt x="1292983" y="1447800"/>
                </a:lnTo>
                <a:lnTo>
                  <a:pt x="1309092" y="1460500"/>
                </a:lnTo>
                <a:lnTo>
                  <a:pt x="1316776" y="1473200"/>
                </a:lnTo>
                <a:lnTo>
                  <a:pt x="1354541" y="1473200"/>
                </a:lnTo>
                <a:lnTo>
                  <a:pt x="1404645" y="1549400"/>
                </a:lnTo>
                <a:lnTo>
                  <a:pt x="1432658" y="1600200"/>
                </a:lnTo>
                <a:lnTo>
                  <a:pt x="1440825" y="1612900"/>
                </a:lnTo>
                <a:lnTo>
                  <a:pt x="1448857" y="1625600"/>
                </a:lnTo>
                <a:lnTo>
                  <a:pt x="1456350" y="1638300"/>
                </a:lnTo>
                <a:lnTo>
                  <a:pt x="1462897" y="1651000"/>
                </a:lnTo>
                <a:lnTo>
                  <a:pt x="1465507" y="1663700"/>
                </a:lnTo>
                <a:lnTo>
                  <a:pt x="1465957" y="1676400"/>
                </a:lnTo>
                <a:close/>
              </a:path>
              <a:path w="1466215" h="1943100">
                <a:moveTo>
                  <a:pt x="1273544" y="1943100"/>
                </a:moveTo>
                <a:lnTo>
                  <a:pt x="1244852" y="1943100"/>
                </a:lnTo>
                <a:lnTo>
                  <a:pt x="1220333" y="1917700"/>
                </a:lnTo>
                <a:lnTo>
                  <a:pt x="1186427" y="1879600"/>
                </a:lnTo>
                <a:lnTo>
                  <a:pt x="1163331" y="1854200"/>
                </a:lnTo>
                <a:lnTo>
                  <a:pt x="1094990" y="1778000"/>
                </a:lnTo>
                <a:lnTo>
                  <a:pt x="1058554" y="1752600"/>
                </a:lnTo>
                <a:lnTo>
                  <a:pt x="912117" y="1600200"/>
                </a:lnTo>
                <a:lnTo>
                  <a:pt x="876951" y="1574800"/>
                </a:lnTo>
                <a:lnTo>
                  <a:pt x="841986" y="1536700"/>
                </a:lnTo>
                <a:lnTo>
                  <a:pt x="807181" y="1511300"/>
                </a:lnTo>
                <a:lnTo>
                  <a:pt x="772495" y="1473200"/>
                </a:lnTo>
                <a:lnTo>
                  <a:pt x="703324" y="1422400"/>
                </a:lnTo>
                <a:lnTo>
                  <a:pt x="692536" y="1409700"/>
                </a:lnTo>
                <a:lnTo>
                  <a:pt x="660846" y="1384300"/>
                </a:lnTo>
                <a:lnTo>
                  <a:pt x="660126" y="1371600"/>
                </a:lnTo>
                <a:lnTo>
                  <a:pt x="674042" y="1384300"/>
                </a:lnTo>
                <a:lnTo>
                  <a:pt x="687755" y="1384300"/>
                </a:lnTo>
                <a:lnTo>
                  <a:pt x="714844" y="1409700"/>
                </a:lnTo>
                <a:lnTo>
                  <a:pt x="790441" y="1473200"/>
                </a:lnTo>
                <a:lnTo>
                  <a:pt x="828240" y="1511300"/>
                </a:lnTo>
                <a:lnTo>
                  <a:pt x="866038" y="1536700"/>
                </a:lnTo>
                <a:lnTo>
                  <a:pt x="903837" y="1574800"/>
                </a:lnTo>
                <a:lnTo>
                  <a:pt x="941636" y="1600200"/>
                </a:lnTo>
                <a:lnTo>
                  <a:pt x="1017233" y="1676400"/>
                </a:lnTo>
                <a:lnTo>
                  <a:pt x="1237318" y="1905000"/>
                </a:lnTo>
                <a:lnTo>
                  <a:pt x="1273544" y="1943100"/>
                </a:lnTo>
                <a:close/>
              </a:path>
            </a:pathLst>
          </a:custGeom>
          <a:solidFill>
            <a:srgbClr val="788AC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5" name="bg object 6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412661"/>
            <a:ext cx="1689753" cy="1541213"/>
          </a:xfrm>
          <a:prstGeom prst="rect">
            <a:avLst/>
          </a:prstGeom>
        </p:spPr>
      </p:pic>
      <p:sp>
        <p:nvSpPr>
          <p:cNvPr id="66" name="bg object 66"/>
          <p:cNvSpPr/>
          <p:nvPr/>
        </p:nvSpPr>
        <p:spPr>
          <a:xfrm>
            <a:off x="16946638" y="0"/>
            <a:ext cx="790575" cy="977900"/>
          </a:xfrm>
          <a:custGeom>
            <a:avLst/>
            <a:gdLst/>
            <a:ahLst/>
            <a:cxnLst/>
            <a:rect l="l" t="t" r="r" b="b"/>
            <a:pathLst>
              <a:path w="790575" h="977900">
                <a:moveTo>
                  <a:pt x="295183" y="368299"/>
                </a:moveTo>
                <a:lnTo>
                  <a:pt x="260631" y="368299"/>
                </a:lnTo>
                <a:lnTo>
                  <a:pt x="265536" y="367029"/>
                </a:lnTo>
                <a:lnTo>
                  <a:pt x="270711" y="363219"/>
                </a:lnTo>
                <a:lnTo>
                  <a:pt x="276426" y="356869"/>
                </a:lnTo>
                <a:lnTo>
                  <a:pt x="282951" y="346709"/>
                </a:lnTo>
                <a:lnTo>
                  <a:pt x="289835" y="336549"/>
                </a:lnTo>
                <a:lnTo>
                  <a:pt x="317689" y="290829"/>
                </a:lnTo>
                <a:lnTo>
                  <a:pt x="325429" y="275589"/>
                </a:lnTo>
                <a:lnTo>
                  <a:pt x="328984" y="269239"/>
                </a:lnTo>
                <a:lnTo>
                  <a:pt x="335554" y="257809"/>
                </a:lnTo>
                <a:lnTo>
                  <a:pt x="339109" y="251459"/>
                </a:lnTo>
                <a:lnTo>
                  <a:pt x="351821" y="229869"/>
                </a:lnTo>
                <a:lnTo>
                  <a:pt x="363048" y="208279"/>
                </a:lnTo>
                <a:lnTo>
                  <a:pt x="372925" y="185419"/>
                </a:lnTo>
                <a:lnTo>
                  <a:pt x="381587" y="162559"/>
                </a:lnTo>
                <a:lnTo>
                  <a:pt x="388697" y="146049"/>
                </a:lnTo>
                <a:lnTo>
                  <a:pt x="396347" y="129539"/>
                </a:lnTo>
                <a:lnTo>
                  <a:pt x="403457" y="111759"/>
                </a:lnTo>
                <a:lnTo>
                  <a:pt x="414043" y="77469"/>
                </a:lnTo>
                <a:lnTo>
                  <a:pt x="419476" y="59689"/>
                </a:lnTo>
                <a:lnTo>
                  <a:pt x="430546" y="24129"/>
                </a:lnTo>
                <a:lnTo>
                  <a:pt x="433426" y="17779"/>
                </a:lnTo>
                <a:lnTo>
                  <a:pt x="434146" y="11429"/>
                </a:lnTo>
                <a:lnTo>
                  <a:pt x="437746" y="6349"/>
                </a:lnTo>
                <a:lnTo>
                  <a:pt x="441346" y="0"/>
                </a:lnTo>
                <a:lnTo>
                  <a:pt x="460785" y="0"/>
                </a:lnTo>
                <a:lnTo>
                  <a:pt x="465105" y="3809"/>
                </a:lnTo>
                <a:lnTo>
                  <a:pt x="465105" y="7619"/>
                </a:lnTo>
                <a:lnTo>
                  <a:pt x="462484" y="53339"/>
                </a:lnTo>
                <a:lnTo>
                  <a:pt x="465138" y="92709"/>
                </a:lnTo>
                <a:lnTo>
                  <a:pt x="431986" y="92709"/>
                </a:lnTo>
                <a:lnTo>
                  <a:pt x="426226" y="97789"/>
                </a:lnTo>
                <a:lnTo>
                  <a:pt x="423346" y="110489"/>
                </a:lnTo>
                <a:lnTo>
                  <a:pt x="407115" y="156209"/>
                </a:lnTo>
                <a:lnTo>
                  <a:pt x="389225" y="199389"/>
                </a:lnTo>
                <a:lnTo>
                  <a:pt x="369227" y="243839"/>
                </a:lnTo>
                <a:lnTo>
                  <a:pt x="346671" y="287019"/>
                </a:lnTo>
                <a:lnTo>
                  <a:pt x="321109" y="328929"/>
                </a:lnTo>
                <a:lnTo>
                  <a:pt x="313347" y="340359"/>
                </a:lnTo>
                <a:lnTo>
                  <a:pt x="298633" y="363219"/>
                </a:lnTo>
                <a:lnTo>
                  <a:pt x="295183" y="368299"/>
                </a:lnTo>
                <a:close/>
              </a:path>
              <a:path w="790575" h="977900">
                <a:moveTo>
                  <a:pt x="509743" y="382269"/>
                </a:moveTo>
                <a:lnTo>
                  <a:pt x="503264" y="382269"/>
                </a:lnTo>
                <a:lnTo>
                  <a:pt x="499664" y="379729"/>
                </a:lnTo>
                <a:lnTo>
                  <a:pt x="497504" y="375919"/>
                </a:lnTo>
                <a:lnTo>
                  <a:pt x="496784" y="373379"/>
                </a:lnTo>
                <a:lnTo>
                  <a:pt x="495344" y="369569"/>
                </a:lnTo>
                <a:lnTo>
                  <a:pt x="495344" y="367029"/>
                </a:lnTo>
                <a:lnTo>
                  <a:pt x="491170" y="331469"/>
                </a:lnTo>
                <a:lnTo>
                  <a:pt x="486254" y="295909"/>
                </a:lnTo>
                <a:lnTo>
                  <a:pt x="479043" y="260349"/>
                </a:lnTo>
                <a:lnTo>
                  <a:pt x="467985" y="226059"/>
                </a:lnTo>
                <a:lnTo>
                  <a:pt x="466545" y="223519"/>
                </a:lnTo>
                <a:lnTo>
                  <a:pt x="460481" y="191769"/>
                </a:lnTo>
                <a:lnTo>
                  <a:pt x="454215" y="161289"/>
                </a:lnTo>
                <a:lnTo>
                  <a:pt x="447814" y="130809"/>
                </a:lnTo>
                <a:lnTo>
                  <a:pt x="441346" y="99059"/>
                </a:lnTo>
                <a:lnTo>
                  <a:pt x="441346" y="97789"/>
                </a:lnTo>
                <a:lnTo>
                  <a:pt x="440626" y="95249"/>
                </a:lnTo>
                <a:lnTo>
                  <a:pt x="439186" y="93979"/>
                </a:lnTo>
                <a:lnTo>
                  <a:pt x="435586" y="92709"/>
                </a:lnTo>
                <a:lnTo>
                  <a:pt x="465138" y="92709"/>
                </a:lnTo>
                <a:lnTo>
                  <a:pt x="472621" y="143509"/>
                </a:lnTo>
                <a:lnTo>
                  <a:pt x="481923" y="189229"/>
                </a:lnTo>
                <a:lnTo>
                  <a:pt x="491744" y="233679"/>
                </a:lnTo>
                <a:lnTo>
                  <a:pt x="513343" y="323849"/>
                </a:lnTo>
                <a:lnTo>
                  <a:pt x="520543" y="346709"/>
                </a:lnTo>
                <a:lnTo>
                  <a:pt x="521263" y="353059"/>
                </a:lnTo>
                <a:lnTo>
                  <a:pt x="526303" y="355599"/>
                </a:lnTo>
                <a:lnTo>
                  <a:pt x="533503" y="356869"/>
                </a:lnTo>
                <a:lnTo>
                  <a:pt x="594431" y="356869"/>
                </a:lnTo>
                <a:lnTo>
                  <a:pt x="608437" y="358139"/>
                </a:lnTo>
                <a:lnTo>
                  <a:pt x="622780" y="360679"/>
                </a:lnTo>
                <a:lnTo>
                  <a:pt x="677858" y="363219"/>
                </a:lnTo>
                <a:lnTo>
                  <a:pt x="705195" y="365759"/>
                </a:lnTo>
                <a:lnTo>
                  <a:pt x="732936" y="367029"/>
                </a:lnTo>
                <a:lnTo>
                  <a:pt x="787655" y="367029"/>
                </a:lnTo>
                <a:lnTo>
                  <a:pt x="789095" y="369569"/>
                </a:lnTo>
                <a:lnTo>
                  <a:pt x="790535" y="374649"/>
                </a:lnTo>
                <a:lnTo>
                  <a:pt x="788375" y="378459"/>
                </a:lnTo>
                <a:lnTo>
                  <a:pt x="547092" y="378459"/>
                </a:lnTo>
                <a:lnTo>
                  <a:pt x="528519" y="379729"/>
                </a:lnTo>
                <a:lnTo>
                  <a:pt x="509743" y="382269"/>
                </a:lnTo>
                <a:close/>
              </a:path>
              <a:path w="790575" h="977900">
                <a:moveTo>
                  <a:pt x="146875" y="977899"/>
                </a:moveTo>
                <a:lnTo>
                  <a:pt x="136795" y="977899"/>
                </a:lnTo>
                <a:lnTo>
                  <a:pt x="134635" y="976629"/>
                </a:lnTo>
                <a:lnTo>
                  <a:pt x="131035" y="975359"/>
                </a:lnTo>
                <a:lnTo>
                  <a:pt x="129595" y="971549"/>
                </a:lnTo>
                <a:lnTo>
                  <a:pt x="128875" y="969009"/>
                </a:lnTo>
                <a:lnTo>
                  <a:pt x="127435" y="966469"/>
                </a:lnTo>
                <a:lnTo>
                  <a:pt x="127435" y="962659"/>
                </a:lnTo>
                <a:lnTo>
                  <a:pt x="129933" y="946149"/>
                </a:lnTo>
                <a:lnTo>
                  <a:pt x="132295" y="929639"/>
                </a:lnTo>
                <a:lnTo>
                  <a:pt x="134928" y="913129"/>
                </a:lnTo>
                <a:lnTo>
                  <a:pt x="138235" y="896619"/>
                </a:lnTo>
                <a:lnTo>
                  <a:pt x="141171" y="881379"/>
                </a:lnTo>
                <a:lnTo>
                  <a:pt x="144445" y="866139"/>
                </a:lnTo>
                <a:lnTo>
                  <a:pt x="147854" y="850899"/>
                </a:lnTo>
                <a:lnTo>
                  <a:pt x="151195" y="835659"/>
                </a:lnTo>
                <a:lnTo>
                  <a:pt x="161972" y="791209"/>
                </a:lnTo>
                <a:lnTo>
                  <a:pt x="173694" y="748029"/>
                </a:lnTo>
                <a:lnTo>
                  <a:pt x="186226" y="704849"/>
                </a:lnTo>
                <a:lnTo>
                  <a:pt x="199433" y="661669"/>
                </a:lnTo>
                <a:lnTo>
                  <a:pt x="205249" y="645159"/>
                </a:lnTo>
                <a:lnTo>
                  <a:pt x="210863" y="628649"/>
                </a:lnTo>
                <a:lnTo>
                  <a:pt x="216341" y="612139"/>
                </a:lnTo>
                <a:lnTo>
                  <a:pt x="221752" y="594359"/>
                </a:lnTo>
                <a:lnTo>
                  <a:pt x="223192" y="591819"/>
                </a:lnTo>
                <a:lnTo>
                  <a:pt x="218153" y="585469"/>
                </a:lnTo>
                <a:lnTo>
                  <a:pt x="214553" y="584199"/>
                </a:lnTo>
                <a:lnTo>
                  <a:pt x="206633" y="581659"/>
                </a:lnTo>
                <a:lnTo>
                  <a:pt x="156302" y="581659"/>
                </a:lnTo>
                <a:lnTo>
                  <a:pt x="133915" y="580389"/>
                </a:lnTo>
                <a:lnTo>
                  <a:pt x="111528" y="577849"/>
                </a:lnTo>
                <a:lnTo>
                  <a:pt x="89277" y="574039"/>
                </a:lnTo>
                <a:lnTo>
                  <a:pt x="71547" y="570229"/>
                </a:lnTo>
                <a:lnTo>
                  <a:pt x="53818" y="565149"/>
                </a:lnTo>
                <a:lnTo>
                  <a:pt x="17279" y="557529"/>
                </a:lnTo>
                <a:lnTo>
                  <a:pt x="14399" y="557529"/>
                </a:lnTo>
                <a:lnTo>
                  <a:pt x="11519" y="554989"/>
                </a:lnTo>
                <a:lnTo>
                  <a:pt x="7919" y="552449"/>
                </a:lnTo>
                <a:lnTo>
                  <a:pt x="2159" y="547369"/>
                </a:lnTo>
                <a:lnTo>
                  <a:pt x="0" y="539749"/>
                </a:lnTo>
                <a:lnTo>
                  <a:pt x="4319" y="534669"/>
                </a:lnTo>
                <a:lnTo>
                  <a:pt x="7919" y="530859"/>
                </a:lnTo>
                <a:lnTo>
                  <a:pt x="10799" y="527049"/>
                </a:lnTo>
                <a:lnTo>
                  <a:pt x="52884" y="506729"/>
                </a:lnTo>
                <a:lnTo>
                  <a:pt x="108536" y="492759"/>
                </a:lnTo>
                <a:lnTo>
                  <a:pt x="151195" y="486409"/>
                </a:lnTo>
                <a:lnTo>
                  <a:pt x="168474" y="486409"/>
                </a:lnTo>
                <a:lnTo>
                  <a:pt x="172794" y="481329"/>
                </a:lnTo>
                <a:lnTo>
                  <a:pt x="171354" y="473709"/>
                </a:lnTo>
                <a:lnTo>
                  <a:pt x="169678" y="462279"/>
                </a:lnTo>
                <a:lnTo>
                  <a:pt x="167664" y="450849"/>
                </a:lnTo>
                <a:lnTo>
                  <a:pt x="142836" y="387349"/>
                </a:lnTo>
                <a:lnTo>
                  <a:pt x="122306" y="345439"/>
                </a:lnTo>
                <a:lnTo>
                  <a:pt x="100020" y="304799"/>
                </a:lnTo>
                <a:lnTo>
                  <a:pt x="63740" y="242569"/>
                </a:lnTo>
                <a:lnTo>
                  <a:pt x="51838" y="220979"/>
                </a:lnTo>
                <a:lnTo>
                  <a:pt x="40476" y="199389"/>
                </a:lnTo>
                <a:lnTo>
                  <a:pt x="27359" y="172719"/>
                </a:lnTo>
                <a:lnTo>
                  <a:pt x="29519" y="168909"/>
                </a:lnTo>
                <a:lnTo>
                  <a:pt x="33118" y="165099"/>
                </a:lnTo>
                <a:lnTo>
                  <a:pt x="35278" y="162559"/>
                </a:lnTo>
                <a:lnTo>
                  <a:pt x="47518" y="162559"/>
                </a:lnTo>
                <a:lnTo>
                  <a:pt x="56158" y="165099"/>
                </a:lnTo>
                <a:lnTo>
                  <a:pt x="60478" y="170179"/>
                </a:lnTo>
                <a:lnTo>
                  <a:pt x="65517" y="176529"/>
                </a:lnTo>
                <a:lnTo>
                  <a:pt x="98816" y="212089"/>
                </a:lnTo>
                <a:lnTo>
                  <a:pt x="115736" y="231139"/>
                </a:lnTo>
                <a:lnTo>
                  <a:pt x="133195" y="248919"/>
                </a:lnTo>
                <a:lnTo>
                  <a:pt x="147222" y="262889"/>
                </a:lnTo>
                <a:lnTo>
                  <a:pt x="108716" y="262889"/>
                </a:lnTo>
                <a:lnTo>
                  <a:pt x="107276" y="265429"/>
                </a:lnTo>
                <a:lnTo>
                  <a:pt x="108716" y="271779"/>
                </a:lnTo>
                <a:lnTo>
                  <a:pt x="110876" y="278129"/>
                </a:lnTo>
                <a:lnTo>
                  <a:pt x="114476" y="284479"/>
                </a:lnTo>
                <a:lnTo>
                  <a:pt x="127773" y="306069"/>
                </a:lnTo>
                <a:lnTo>
                  <a:pt x="139855" y="327659"/>
                </a:lnTo>
                <a:lnTo>
                  <a:pt x="151127" y="349249"/>
                </a:lnTo>
                <a:lnTo>
                  <a:pt x="161994" y="370839"/>
                </a:lnTo>
                <a:lnTo>
                  <a:pt x="175708" y="397509"/>
                </a:lnTo>
                <a:lnTo>
                  <a:pt x="187464" y="425449"/>
                </a:lnTo>
                <a:lnTo>
                  <a:pt x="196925" y="452119"/>
                </a:lnTo>
                <a:lnTo>
                  <a:pt x="203753" y="481329"/>
                </a:lnTo>
                <a:lnTo>
                  <a:pt x="204394" y="492759"/>
                </a:lnTo>
                <a:lnTo>
                  <a:pt x="200783" y="500379"/>
                </a:lnTo>
                <a:lnTo>
                  <a:pt x="192717" y="505459"/>
                </a:lnTo>
                <a:lnTo>
                  <a:pt x="179994" y="506729"/>
                </a:lnTo>
                <a:lnTo>
                  <a:pt x="172794" y="507999"/>
                </a:lnTo>
                <a:lnTo>
                  <a:pt x="143995" y="507999"/>
                </a:lnTo>
                <a:lnTo>
                  <a:pt x="122486" y="509269"/>
                </a:lnTo>
                <a:lnTo>
                  <a:pt x="102056" y="514349"/>
                </a:lnTo>
                <a:lnTo>
                  <a:pt x="82437" y="520699"/>
                </a:lnTo>
                <a:lnTo>
                  <a:pt x="63357" y="529589"/>
                </a:lnTo>
                <a:lnTo>
                  <a:pt x="58318" y="530859"/>
                </a:lnTo>
                <a:lnTo>
                  <a:pt x="54718" y="534669"/>
                </a:lnTo>
                <a:lnTo>
                  <a:pt x="54718" y="539749"/>
                </a:lnTo>
                <a:lnTo>
                  <a:pt x="94305" y="554989"/>
                </a:lnTo>
                <a:lnTo>
                  <a:pt x="158934" y="560069"/>
                </a:lnTo>
                <a:lnTo>
                  <a:pt x="204901" y="560069"/>
                </a:lnTo>
                <a:lnTo>
                  <a:pt x="215993" y="561339"/>
                </a:lnTo>
                <a:lnTo>
                  <a:pt x="227085" y="561339"/>
                </a:lnTo>
                <a:lnTo>
                  <a:pt x="238312" y="562609"/>
                </a:lnTo>
                <a:lnTo>
                  <a:pt x="243352" y="562609"/>
                </a:lnTo>
                <a:lnTo>
                  <a:pt x="248392" y="565149"/>
                </a:lnTo>
                <a:lnTo>
                  <a:pt x="252712" y="566419"/>
                </a:lnTo>
                <a:lnTo>
                  <a:pt x="258989" y="568959"/>
                </a:lnTo>
                <a:lnTo>
                  <a:pt x="262431" y="574039"/>
                </a:lnTo>
                <a:lnTo>
                  <a:pt x="262634" y="579119"/>
                </a:lnTo>
                <a:lnTo>
                  <a:pt x="259191" y="584199"/>
                </a:lnTo>
                <a:lnTo>
                  <a:pt x="243127" y="601979"/>
                </a:lnTo>
                <a:lnTo>
                  <a:pt x="231112" y="621029"/>
                </a:lnTo>
                <a:lnTo>
                  <a:pt x="222337" y="641349"/>
                </a:lnTo>
                <a:lnTo>
                  <a:pt x="215993" y="661669"/>
                </a:lnTo>
                <a:lnTo>
                  <a:pt x="213113" y="666749"/>
                </a:lnTo>
                <a:lnTo>
                  <a:pt x="213113" y="673099"/>
                </a:lnTo>
                <a:lnTo>
                  <a:pt x="210953" y="678179"/>
                </a:lnTo>
                <a:lnTo>
                  <a:pt x="195766" y="726439"/>
                </a:lnTo>
                <a:lnTo>
                  <a:pt x="183414" y="775969"/>
                </a:lnTo>
                <a:lnTo>
                  <a:pt x="173492" y="825499"/>
                </a:lnTo>
                <a:lnTo>
                  <a:pt x="165594" y="875029"/>
                </a:lnTo>
                <a:lnTo>
                  <a:pt x="163986" y="886459"/>
                </a:lnTo>
                <a:lnTo>
                  <a:pt x="162444" y="896619"/>
                </a:lnTo>
                <a:lnTo>
                  <a:pt x="161038" y="908049"/>
                </a:lnTo>
                <a:lnTo>
                  <a:pt x="159834" y="918209"/>
                </a:lnTo>
                <a:lnTo>
                  <a:pt x="158394" y="922019"/>
                </a:lnTo>
                <a:lnTo>
                  <a:pt x="158394" y="927099"/>
                </a:lnTo>
                <a:lnTo>
                  <a:pt x="165594" y="930909"/>
                </a:lnTo>
                <a:lnTo>
                  <a:pt x="198119" y="930909"/>
                </a:lnTo>
                <a:lnTo>
                  <a:pt x="190793" y="938529"/>
                </a:lnTo>
                <a:lnTo>
                  <a:pt x="181726" y="947419"/>
                </a:lnTo>
                <a:lnTo>
                  <a:pt x="163862" y="965199"/>
                </a:lnTo>
                <a:lnTo>
                  <a:pt x="154795" y="974089"/>
                </a:lnTo>
                <a:lnTo>
                  <a:pt x="151195" y="976629"/>
                </a:lnTo>
                <a:lnTo>
                  <a:pt x="146875" y="977899"/>
                </a:lnTo>
                <a:close/>
              </a:path>
              <a:path w="790575" h="977900">
                <a:moveTo>
                  <a:pt x="264951" y="398779"/>
                </a:moveTo>
                <a:lnTo>
                  <a:pt x="254871" y="398779"/>
                </a:lnTo>
                <a:lnTo>
                  <a:pt x="250552" y="396239"/>
                </a:lnTo>
                <a:lnTo>
                  <a:pt x="246952" y="393699"/>
                </a:lnTo>
                <a:lnTo>
                  <a:pt x="241192" y="389889"/>
                </a:lnTo>
                <a:lnTo>
                  <a:pt x="231112" y="379729"/>
                </a:lnTo>
                <a:lnTo>
                  <a:pt x="217478" y="364489"/>
                </a:lnTo>
                <a:lnTo>
                  <a:pt x="204113" y="349249"/>
                </a:lnTo>
                <a:lnTo>
                  <a:pt x="190208" y="334009"/>
                </a:lnTo>
                <a:lnTo>
                  <a:pt x="174954" y="318769"/>
                </a:lnTo>
                <a:lnTo>
                  <a:pt x="163738" y="308609"/>
                </a:lnTo>
                <a:lnTo>
                  <a:pt x="152725" y="297179"/>
                </a:lnTo>
                <a:lnTo>
                  <a:pt x="131035" y="273049"/>
                </a:lnTo>
                <a:lnTo>
                  <a:pt x="125276" y="267969"/>
                </a:lnTo>
                <a:lnTo>
                  <a:pt x="118796" y="264159"/>
                </a:lnTo>
                <a:lnTo>
                  <a:pt x="112316" y="262889"/>
                </a:lnTo>
                <a:lnTo>
                  <a:pt x="147222" y="262889"/>
                </a:lnTo>
                <a:lnTo>
                  <a:pt x="158698" y="274319"/>
                </a:lnTo>
                <a:lnTo>
                  <a:pt x="184404" y="300989"/>
                </a:lnTo>
                <a:lnTo>
                  <a:pt x="236152" y="351789"/>
                </a:lnTo>
                <a:lnTo>
                  <a:pt x="243622" y="359409"/>
                </a:lnTo>
                <a:lnTo>
                  <a:pt x="250012" y="364489"/>
                </a:lnTo>
                <a:lnTo>
                  <a:pt x="255591" y="367029"/>
                </a:lnTo>
                <a:lnTo>
                  <a:pt x="260631" y="368299"/>
                </a:lnTo>
                <a:lnTo>
                  <a:pt x="295183" y="368299"/>
                </a:lnTo>
                <a:lnTo>
                  <a:pt x="290870" y="374649"/>
                </a:lnTo>
                <a:lnTo>
                  <a:pt x="286550" y="382269"/>
                </a:lnTo>
                <a:lnTo>
                  <a:pt x="280071" y="388619"/>
                </a:lnTo>
                <a:lnTo>
                  <a:pt x="274311" y="393699"/>
                </a:lnTo>
                <a:lnTo>
                  <a:pt x="269991" y="396239"/>
                </a:lnTo>
                <a:lnTo>
                  <a:pt x="264951" y="398779"/>
                </a:lnTo>
                <a:close/>
              </a:path>
              <a:path w="790575" h="977900">
                <a:moveTo>
                  <a:pt x="594431" y="356869"/>
                </a:moveTo>
                <a:lnTo>
                  <a:pt x="544302" y="356869"/>
                </a:lnTo>
                <a:lnTo>
                  <a:pt x="551502" y="355599"/>
                </a:lnTo>
                <a:lnTo>
                  <a:pt x="559422" y="353059"/>
                </a:lnTo>
                <a:lnTo>
                  <a:pt x="566622" y="353059"/>
                </a:lnTo>
                <a:lnTo>
                  <a:pt x="580560" y="354329"/>
                </a:lnTo>
                <a:lnTo>
                  <a:pt x="594431" y="356869"/>
                </a:lnTo>
                <a:close/>
              </a:path>
              <a:path w="790575" h="977900">
                <a:moveTo>
                  <a:pt x="787655" y="367029"/>
                </a:moveTo>
                <a:lnTo>
                  <a:pt x="732936" y="367029"/>
                </a:lnTo>
                <a:lnTo>
                  <a:pt x="763895" y="361949"/>
                </a:lnTo>
                <a:lnTo>
                  <a:pt x="768935" y="360679"/>
                </a:lnTo>
                <a:lnTo>
                  <a:pt x="779735" y="360679"/>
                </a:lnTo>
                <a:lnTo>
                  <a:pt x="784055" y="361949"/>
                </a:lnTo>
                <a:lnTo>
                  <a:pt x="787655" y="367029"/>
                </a:lnTo>
                <a:close/>
              </a:path>
              <a:path w="790575" h="977900">
                <a:moveTo>
                  <a:pt x="703973" y="885189"/>
                </a:moveTo>
                <a:lnTo>
                  <a:pt x="673178" y="885189"/>
                </a:lnTo>
                <a:lnTo>
                  <a:pt x="676778" y="881379"/>
                </a:lnTo>
                <a:lnTo>
                  <a:pt x="678218" y="877569"/>
                </a:lnTo>
                <a:lnTo>
                  <a:pt x="676778" y="873759"/>
                </a:lnTo>
                <a:lnTo>
                  <a:pt x="676778" y="868679"/>
                </a:lnTo>
                <a:lnTo>
                  <a:pt x="671311" y="843279"/>
                </a:lnTo>
                <a:lnTo>
                  <a:pt x="663279" y="817879"/>
                </a:lnTo>
                <a:lnTo>
                  <a:pt x="653896" y="793749"/>
                </a:lnTo>
                <a:lnTo>
                  <a:pt x="641364" y="761999"/>
                </a:lnTo>
                <a:lnTo>
                  <a:pt x="638079" y="754379"/>
                </a:lnTo>
                <a:lnTo>
                  <a:pt x="635064" y="746759"/>
                </a:lnTo>
                <a:lnTo>
                  <a:pt x="621070" y="702309"/>
                </a:lnTo>
                <a:lnTo>
                  <a:pt x="601180" y="668019"/>
                </a:lnTo>
                <a:lnTo>
                  <a:pt x="597581" y="661669"/>
                </a:lnTo>
                <a:lnTo>
                  <a:pt x="593261" y="656589"/>
                </a:lnTo>
                <a:lnTo>
                  <a:pt x="591821" y="650239"/>
                </a:lnTo>
                <a:lnTo>
                  <a:pt x="590842" y="642619"/>
                </a:lnTo>
                <a:lnTo>
                  <a:pt x="588311" y="634999"/>
                </a:lnTo>
                <a:lnTo>
                  <a:pt x="584835" y="628649"/>
                </a:lnTo>
                <a:lnTo>
                  <a:pt x="581021" y="621029"/>
                </a:lnTo>
                <a:lnTo>
                  <a:pt x="568118" y="595629"/>
                </a:lnTo>
                <a:lnTo>
                  <a:pt x="547711" y="542289"/>
                </a:lnTo>
                <a:lnTo>
                  <a:pt x="535674" y="501649"/>
                </a:lnTo>
                <a:lnTo>
                  <a:pt x="529903" y="459739"/>
                </a:lnTo>
                <a:lnTo>
                  <a:pt x="530375" y="450849"/>
                </a:lnTo>
                <a:lnTo>
                  <a:pt x="534223" y="443229"/>
                </a:lnTo>
                <a:lnTo>
                  <a:pt x="541850" y="438149"/>
                </a:lnTo>
                <a:lnTo>
                  <a:pt x="553662" y="434339"/>
                </a:lnTo>
                <a:lnTo>
                  <a:pt x="584824" y="426719"/>
                </a:lnTo>
                <a:lnTo>
                  <a:pt x="645797" y="408939"/>
                </a:lnTo>
                <a:lnTo>
                  <a:pt x="689738" y="393699"/>
                </a:lnTo>
                <a:lnTo>
                  <a:pt x="693338" y="389889"/>
                </a:lnTo>
                <a:lnTo>
                  <a:pt x="692618" y="386079"/>
                </a:lnTo>
                <a:lnTo>
                  <a:pt x="691178" y="384809"/>
                </a:lnTo>
                <a:lnTo>
                  <a:pt x="689018" y="383539"/>
                </a:lnTo>
                <a:lnTo>
                  <a:pt x="686138" y="383539"/>
                </a:lnTo>
                <a:lnTo>
                  <a:pt x="660444" y="380999"/>
                </a:lnTo>
                <a:lnTo>
                  <a:pt x="609595" y="378459"/>
                </a:lnTo>
                <a:lnTo>
                  <a:pt x="788375" y="378459"/>
                </a:lnTo>
                <a:lnTo>
                  <a:pt x="787655" y="379729"/>
                </a:lnTo>
                <a:lnTo>
                  <a:pt x="783335" y="380999"/>
                </a:lnTo>
                <a:lnTo>
                  <a:pt x="778295" y="384809"/>
                </a:lnTo>
                <a:lnTo>
                  <a:pt x="773255" y="384809"/>
                </a:lnTo>
                <a:lnTo>
                  <a:pt x="768935" y="387349"/>
                </a:lnTo>
                <a:lnTo>
                  <a:pt x="700537" y="412749"/>
                </a:lnTo>
                <a:lnTo>
                  <a:pt x="682718" y="417829"/>
                </a:lnTo>
                <a:lnTo>
                  <a:pt x="673403" y="421639"/>
                </a:lnTo>
                <a:lnTo>
                  <a:pt x="663819" y="422909"/>
                </a:lnTo>
                <a:lnTo>
                  <a:pt x="643052" y="430529"/>
                </a:lnTo>
                <a:lnTo>
                  <a:pt x="600438" y="443229"/>
                </a:lnTo>
                <a:lnTo>
                  <a:pt x="578861" y="448309"/>
                </a:lnTo>
                <a:lnTo>
                  <a:pt x="570356" y="452119"/>
                </a:lnTo>
                <a:lnTo>
                  <a:pt x="564282" y="457199"/>
                </a:lnTo>
                <a:lnTo>
                  <a:pt x="560637" y="463549"/>
                </a:lnTo>
                <a:lnTo>
                  <a:pt x="559422" y="471169"/>
                </a:lnTo>
                <a:lnTo>
                  <a:pt x="560952" y="490219"/>
                </a:lnTo>
                <a:lnTo>
                  <a:pt x="567522" y="528319"/>
                </a:lnTo>
                <a:lnTo>
                  <a:pt x="581370" y="570229"/>
                </a:lnTo>
                <a:lnTo>
                  <a:pt x="599527" y="617219"/>
                </a:lnTo>
                <a:lnTo>
                  <a:pt x="625975" y="676909"/>
                </a:lnTo>
                <a:lnTo>
                  <a:pt x="657204" y="749299"/>
                </a:lnTo>
                <a:lnTo>
                  <a:pt x="671738" y="786129"/>
                </a:lnTo>
                <a:lnTo>
                  <a:pt x="684507" y="820419"/>
                </a:lnTo>
                <a:lnTo>
                  <a:pt x="695588" y="853439"/>
                </a:lnTo>
                <a:lnTo>
                  <a:pt x="703973" y="885189"/>
                </a:lnTo>
                <a:close/>
              </a:path>
              <a:path w="790575" h="977900">
                <a:moveTo>
                  <a:pt x="198119" y="930909"/>
                </a:moveTo>
                <a:lnTo>
                  <a:pt x="165594" y="930909"/>
                </a:lnTo>
                <a:lnTo>
                  <a:pt x="189264" y="909319"/>
                </a:lnTo>
                <a:lnTo>
                  <a:pt x="210233" y="886459"/>
                </a:lnTo>
                <a:lnTo>
                  <a:pt x="245354" y="845819"/>
                </a:lnTo>
                <a:lnTo>
                  <a:pt x="276831" y="802639"/>
                </a:lnTo>
                <a:lnTo>
                  <a:pt x="305607" y="758189"/>
                </a:lnTo>
                <a:lnTo>
                  <a:pt x="332629" y="713739"/>
                </a:lnTo>
                <a:lnTo>
                  <a:pt x="350842" y="684529"/>
                </a:lnTo>
                <a:lnTo>
                  <a:pt x="368718" y="654049"/>
                </a:lnTo>
                <a:lnTo>
                  <a:pt x="386189" y="624839"/>
                </a:lnTo>
                <a:lnTo>
                  <a:pt x="403187" y="595629"/>
                </a:lnTo>
                <a:lnTo>
                  <a:pt x="410387" y="585469"/>
                </a:lnTo>
                <a:lnTo>
                  <a:pt x="416866" y="579119"/>
                </a:lnTo>
                <a:lnTo>
                  <a:pt x="421186" y="577849"/>
                </a:lnTo>
                <a:lnTo>
                  <a:pt x="433426" y="577849"/>
                </a:lnTo>
                <a:lnTo>
                  <a:pt x="435586" y="580389"/>
                </a:lnTo>
                <a:lnTo>
                  <a:pt x="444349" y="590549"/>
                </a:lnTo>
                <a:lnTo>
                  <a:pt x="453315" y="601979"/>
                </a:lnTo>
                <a:lnTo>
                  <a:pt x="469292" y="619759"/>
                </a:lnTo>
                <a:lnTo>
                  <a:pt x="424786" y="619759"/>
                </a:lnTo>
                <a:lnTo>
                  <a:pt x="421186" y="621029"/>
                </a:lnTo>
                <a:lnTo>
                  <a:pt x="419746" y="622299"/>
                </a:lnTo>
                <a:lnTo>
                  <a:pt x="415224" y="629919"/>
                </a:lnTo>
                <a:lnTo>
                  <a:pt x="410567" y="636269"/>
                </a:lnTo>
                <a:lnTo>
                  <a:pt x="406179" y="642619"/>
                </a:lnTo>
                <a:lnTo>
                  <a:pt x="402467" y="647699"/>
                </a:lnTo>
                <a:lnTo>
                  <a:pt x="375558" y="688339"/>
                </a:lnTo>
                <a:lnTo>
                  <a:pt x="362272" y="708659"/>
                </a:lnTo>
                <a:lnTo>
                  <a:pt x="349188" y="728979"/>
                </a:lnTo>
                <a:lnTo>
                  <a:pt x="344869" y="736599"/>
                </a:lnTo>
                <a:lnTo>
                  <a:pt x="339829" y="744219"/>
                </a:lnTo>
                <a:lnTo>
                  <a:pt x="308150" y="796289"/>
                </a:lnTo>
                <a:lnTo>
                  <a:pt x="275751" y="839469"/>
                </a:lnTo>
                <a:lnTo>
                  <a:pt x="235432" y="890269"/>
                </a:lnTo>
                <a:lnTo>
                  <a:pt x="213990" y="914399"/>
                </a:lnTo>
                <a:lnTo>
                  <a:pt x="198119" y="930909"/>
                </a:lnTo>
                <a:close/>
              </a:path>
              <a:path w="790575" h="977900">
                <a:moveTo>
                  <a:pt x="700537" y="949959"/>
                </a:moveTo>
                <a:lnTo>
                  <a:pt x="689018" y="949959"/>
                </a:lnTo>
                <a:lnTo>
                  <a:pt x="683978" y="947419"/>
                </a:lnTo>
                <a:lnTo>
                  <a:pt x="680378" y="942339"/>
                </a:lnTo>
                <a:lnTo>
                  <a:pt x="672661" y="934719"/>
                </a:lnTo>
                <a:lnTo>
                  <a:pt x="665618" y="927099"/>
                </a:lnTo>
                <a:lnTo>
                  <a:pt x="659116" y="918209"/>
                </a:lnTo>
                <a:lnTo>
                  <a:pt x="653019" y="910589"/>
                </a:lnTo>
                <a:lnTo>
                  <a:pt x="624220" y="868679"/>
                </a:lnTo>
                <a:lnTo>
                  <a:pt x="609888" y="848359"/>
                </a:lnTo>
                <a:lnTo>
                  <a:pt x="595421" y="826769"/>
                </a:lnTo>
                <a:lnTo>
                  <a:pt x="583957" y="808989"/>
                </a:lnTo>
                <a:lnTo>
                  <a:pt x="572291" y="791209"/>
                </a:lnTo>
                <a:lnTo>
                  <a:pt x="560491" y="772159"/>
                </a:lnTo>
                <a:lnTo>
                  <a:pt x="548622" y="754379"/>
                </a:lnTo>
                <a:lnTo>
                  <a:pt x="540691" y="742949"/>
                </a:lnTo>
                <a:lnTo>
                  <a:pt x="532153" y="732789"/>
                </a:lnTo>
                <a:lnTo>
                  <a:pt x="523209" y="721359"/>
                </a:lnTo>
                <a:lnTo>
                  <a:pt x="514063" y="709929"/>
                </a:lnTo>
                <a:lnTo>
                  <a:pt x="491654" y="683259"/>
                </a:lnTo>
                <a:lnTo>
                  <a:pt x="480348" y="669289"/>
                </a:lnTo>
                <a:lnTo>
                  <a:pt x="468705" y="656589"/>
                </a:lnTo>
                <a:lnTo>
                  <a:pt x="460774" y="647699"/>
                </a:lnTo>
                <a:lnTo>
                  <a:pt x="452235" y="638809"/>
                </a:lnTo>
                <a:lnTo>
                  <a:pt x="443292" y="629919"/>
                </a:lnTo>
                <a:lnTo>
                  <a:pt x="434146" y="621029"/>
                </a:lnTo>
                <a:lnTo>
                  <a:pt x="432706" y="621029"/>
                </a:lnTo>
                <a:lnTo>
                  <a:pt x="430546" y="619759"/>
                </a:lnTo>
                <a:lnTo>
                  <a:pt x="469292" y="619759"/>
                </a:lnTo>
                <a:lnTo>
                  <a:pt x="471585" y="622299"/>
                </a:lnTo>
                <a:lnTo>
                  <a:pt x="476557" y="629919"/>
                </a:lnTo>
                <a:lnTo>
                  <a:pt x="481124" y="637539"/>
                </a:lnTo>
                <a:lnTo>
                  <a:pt x="485962" y="645159"/>
                </a:lnTo>
                <a:lnTo>
                  <a:pt x="511633" y="674369"/>
                </a:lnTo>
                <a:lnTo>
                  <a:pt x="548442" y="720089"/>
                </a:lnTo>
                <a:lnTo>
                  <a:pt x="586185" y="772159"/>
                </a:lnTo>
                <a:lnTo>
                  <a:pt x="606130" y="801369"/>
                </a:lnTo>
                <a:lnTo>
                  <a:pt x="645819" y="858519"/>
                </a:lnTo>
                <a:lnTo>
                  <a:pt x="673178" y="885189"/>
                </a:lnTo>
                <a:lnTo>
                  <a:pt x="703973" y="885189"/>
                </a:lnTo>
                <a:lnTo>
                  <a:pt x="704643" y="887729"/>
                </a:lnTo>
                <a:lnTo>
                  <a:pt x="711337" y="922019"/>
                </a:lnTo>
                <a:lnTo>
                  <a:pt x="711337" y="924559"/>
                </a:lnTo>
                <a:lnTo>
                  <a:pt x="712777" y="927099"/>
                </a:lnTo>
                <a:lnTo>
                  <a:pt x="712777" y="932179"/>
                </a:lnTo>
                <a:lnTo>
                  <a:pt x="713497" y="939799"/>
                </a:lnTo>
                <a:lnTo>
                  <a:pt x="709177" y="947419"/>
                </a:lnTo>
                <a:lnTo>
                  <a:pt x="700537" y="949959"/>
                </a:lnTo>
                <a:close/>
              </a:path>
            </a:pathLst>
          </a:custGeom>
          <a:solidFill>
            <a:srgbClr val="788A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bg object 67"/>
          <p:cNvSpPr/>
          <p:nvPr/>
        </p:nvSpPr>
        <p:spPr>
          <a:xfrm>
            <a:off x="17273878" y="1077072"/>
            <a:ext cx="904875" cy="699770"/>
          </a:xfrm>
          <a:custGeom>
            <a:avLst/>
            <a:gdLst/>
            <a:ahLst/>
            <a:cxnLst/>
            <a:rect l="l" t="t" r="r" b="b"/>
            <a:pathLst>
              <a:path w="904875" h="699769">
                <a:moveTo>
                  <a:pt x="356377" y="279399"/>
                </a:moveTo>
                <a:lnTo>
                  <a:pt x="334418" y="279399"/>
                </a:lnTo>
                <a:lnTo>
                  <a:pt x="339458" y="276859"/>
                </a:lnTo>
                <a:lnTo>
                  <a:pt x="342337" y="265429"/>
                </a:lnTo>
                <a:lnTo>
                  <a:pt x="343777" y="262889"/>
                </a:lnTo>
                <a:lnTo>
                  <a:pt x="345937" y="260349"/>
                </a:lnTo>
                <a:lnTo>
                  <a:pt x="345937" y="256539"/>
                </a:lnTo>
                <a:lnTo>
                  <a:pt x="355713" y="223519"/>
                </a:lnTo>
                <a:lnTo>
                  <a:pt x="370147" y="193039"/>
                </a:lnTo>
                <a:lnTo>
                  <a:pt x="386335" y="161289"/>
                </a:lnTo>
                <a:lnTo>
                  <a:pt x="401376" y="130809"/>
                </a:lnTo>
                <a:lnTo>
                  <a:pt x="407507" y="115569"/>
                </a:lnTo>
                <a:lnTo>
                  <a:pt x="414785" y="102869"/>
                </a:lnTo>
                <a:lnTo>
                  <a:pt x="422739" y="88899"/>
                </a:lnTo>
                <a:lnTo>
                  <a:pt x="444124" y="48259"/>
                </a:lnTo>
                <a:lnTo>
                  <a:pt x="456094" y="13969"/>
                </a:lnTo>
                <a:lnTo>
                  <a:pt x="459694" y="10159"/>
                </a:lnTo>
                <a:lnTo>
                  <a:pt x="463294" y="5079"/>
                </a:lnTo>
                <a:lnTo>
                  <a:pt x="465454" y="1269"/>
                </a:lnTo>
                <a:lnTo>
                  <a:pt x="471213" y="0"/>
                </a:lnTo>
                <a:lnTo>
                  <a:pt x="479853" y="0"/>
                </a:lnTo>
                <a:lnTo>
                  <a:pt x="484893" y="1269"/>
                </a:lnTo>
                <a:lnTo>
                  <a:pt x="489213" y="3809"/>
                </a:lnTo>
                <a:lnTo>
                  <a:pt x="489123" y="22859"/>
                </a:lnTo>
                <a:lnTo>
                  <a:pt x="488909" y="29209"/>
                </a:lnTo>
                <a:lnTo>
                  <a:pt x="488493" y="35559"/>
                </a:lnTo>
                <a:lnTo>
                  <a:pt x="485568" y="76199"/>
                </a:lnTo>
                <a:lnTo>
                  <a:pt x="456094" y="76199"/>
                </a:lnTo>
                <a:lnTo>
                  <a:pt x="452494" y="77469"/>
                </a:lnTo>
                <a:lnTo>
                  <a:pt x="450334" y="81279"/>
                </a:lnTo>
                <a:lnTo>
                  <a:pt x="447454" y="83819"/>
                </a:lnTo>
                <a:lnTo>
                  <a:pt x="445294" y="87629"/>
                </a:lnTo>
                <a:lnTo>
                  <a:pt x="433673" y="110489"/>
                </a:lnTo>
                <a:lnTo>
                  <a:pt x="422525" y="132079"/>
                </a:lnTo>
                <a:lnTo>
                  <a:pt x="411781" y="154939"/>
                </a:lnTo>
                <a:lnTo>
                  <a:pt x="401376" y="176529"/>
                </a:lnTo>
                <a:lnTo>
                  <a:pt x="392691" y="191769"/>
                </a:lnTo>
                <a:lnTo>
                  <a:pt x="384816" y="208279"/>
                </a:lnTo>
                <a:lnTo>
                  <a:pt x="377481" y="224789"/>
                </a:lnTo>
                <a:lnTo>
                  <a:pt x="370417" y="240029"/>
                </a:lnTo>
                <a:lnTo>
                  <a:pt x="366884" y="248919"/>
                </a:lnTo>
                <a:lnTo>
                  <a:pt x="363757" y="256539"/>
                </a:lnTo>
                <a:lnTo>
                  <a:pt x="360899" y="264159"/>
                </a:lnTo>
                <a:lnTo>
                  <a:pt x="358177" y="273049"/>
                </a:lnTo>
                <a:lnTo>
                  <a:pt x="356377" y="279399"/>
                </a:lnTo>
                <a:close/>
              </a:path>
              <a:path w="904875" h="699769">
                <a:moveTo>
                  <a:pt x="807968" y="382269"/>
                </a:moveTo>
                <a:lnTo>
                  <a:pt x="609449" y="382269"/>
                </a:lnTo>
                <a:lnTo>
                  <a:pt x="624568" y="380999"/>
                </a:lnTo>
                <a:lnTo>
                  <a:pt x="639688" y="380999"/>
                </a:lnTo>
                <a:lnTo>
                  <a:pt x="669927" y="378459"/>
                </a:lnTo>
                <a:lnTo>
                  <a:pt x="708277" y="374649"/>
                </a:lnTo>
                <a:lnTo>
                  <a:pt x="746695" y="369569"/>
                </a:lnTo>
                <a:lnTo>
                  <a:pt x="824002" y="356869"/>
                </a:lnTo>
                <a:lnTo>
                  <a:pt x="827602" y="356869"/>
                </a:lnTo>
                <a:lnTo>
                  <a:pt x="828322" y="354329"/>
                </a:lnTo>
                <a:lnTo>
                  <a:pt x="827602" y="351789"/>
                </a:lnTo>
                <a:lnTo>
                  <a:pt x="824722" y="349249"/>
                </a:lnTo>
                <a:lnTo>
                  <a:pt x="821122" y="346709"/>
                </a:lnTo>
                <a:lnTo>
                  <a:pt x="817522" y="346709"/>
                </a:lnTo>
                <a:lnTo>
                  <a:pt x="813923" y="345439"/>
                </a:lnTo>
                <a:lnTo>
                  <a:pt x="786811" y="337819"/>
                </a:lnTo>
                <a:lnTo>
                  <a:pt x="705206" y="318769"/>
                </a:lnTo>
                <a:lnTo>
                  <a:pt x="569130" y="288289"/>
                </a:lnTo>
                <a:lnTo>
                  <a:pt x="565530" y="288289"/>
                </a:lnTo>
                <a:lnTo>
                  <a:pt x="563370" y="287019"/>
                </a:lnTo>
                <a:lnTo>
                  <a:pt x="556891" y="287019"/>
                </a:lnTo>
                <a:lnTo>
                  <a:pt x="534751" y="285749"/>
                </a:lnTo>
                <a:lnTo>
                  <a:pt x="490473" y="279399"/>
                </a:lnTo>
                <a:lnTo>
                  <a:pt x="468333" y="278129"/>
                </a:lnTo>
                <a:lnTo>
                  <a:pt x="450334" y="278129"/>
                </a:lnTo>
                <a:lnTo>
                  <a:pt x="443854" y="271779"/>
                </a:lnTo>
                <a:lnTo>
                  <a:pt x="445294" y="261619"/>
                </a:lnTo>
                <a:lnTo>
                  <a:pt x="449175" y="218439"/>
                </a:lnTo>
                <a:lnTo>
                  <a:pt x="456938" y="133349"/>
                </a:lnTo>
                <a:lnTo>
                  <a:pt x="460414" y="90169"/>
                </a:lnTo>
                <a:lnTo>
                  <a:pt x="460414" y="86359"/>
                </a:lnTo>
                <a:lnTo>
                  <a:pt x="459694" y="81279"/>
                </a:lnTo>
                <a:lnTo>
                  <a:pt x="459694" y="77469"/>
                </a:lnTo>
                <a:lnTo>
                  <a:pt x="456094" y="76199"/>
                </a:lnTo>
                <a:lnTo>
                  <a:pt x="485568" y="76199"/>
                </a:lnTo>
                <a:lnTo>
                  <a:pt x="479178" y="157479"/>
                </a:lnTo>
                <a:lnTo>
                  <a:pt x="476253" y="196849"/>
                </a:lnTo>
                <a:lnTo>
                  <a:pt x="476028" y="204469"/>
                </a:lnTo>
                <a:lnTo>
                  <a:pt x="475038" y="218439"/>
                </a:lnTo>
                <a:lnTo>
                  <a:pt x="474813" y="224789"/>
                </a:lnTo>
                <a:lnTo>
                  <a:pt x="507212" y="260349"/>
                </a:lnTo>
                <a:lnTo>
                  <a:pt x="549916" y="266699"/>
                </a:lnTo>
                <a:lnTo>
                  <a:pt x="674247" y="293369"/>
                </a:lnTo>
                <a:lnTo>
                  <a:pt x="780084" y="318769"/>
                </a:lnTo>
                <a:lnTo>
                  <a:pt x="885920" y="346709"/>
                </a:lnTo>
                <a:lnTo>
                  <a:pt x="897440" y="349249"/>
                </a:lnTo>
                <a:lnTo>
                  <a:pt x="904640" y="355599"/>
                </a:lnTo>
                <a:lnTo>
                  <a:pt x="903920" y="361949"/>
                </a:lnTo>
                <a:lnTo>
                  <a:pt x="900320" y="368299"/>
                </a:lnTo>
                <a:lnTo>
                  <a:pt x="893120" y="369569"/>
                </a:lnTo>
                <a:lnTo>
                  <a:pt x="884480" y="369569"/>
                </a:lnTo>
                <a:lnTo>
                  <a:pt x="807968" y="382269"/>
                </a:lnTo>
                <a:close/>
              </a:path>
              <a:path w="904875" h="699769">
                <a:moveTo>
                  <a:pt x="88905" y="618489"/>
                </a:moveTo>
                <a:lnTo>
                  <a:pt x="83866" y="618489"/>
                </a:lnTo>
                <a:lnTo>
                  <a:pt x="82426" y="617219"/>
                </a:lnTo>
                <a:lnTo>
                  <a:pt x="77386" y="617219"/>
                </a:lnTo>
                <a:lnTo>
                  <a:pt x="73786" y="615949"/>
                </a:lnTo>
                <a:lnTo>
                  <a:pt x="69466" y="610869"/>
                </a:lnTo>
                <a:lnTo>
                  <a:pt x="69466" y="607059"/>
                </a:lnTo>
                <a:lnTo>
                  <a:pt x="70186" y="604519"/>
                </a:lnTo>
                <a:lnTo>
                  <a:pt x="73066" y="601979"/>
                </a:lnTo>
                <a:lnTo>
                  <a:pt x="73786" y="599439"/>
                </a:lnTo>
                <a:lnTo>
                  <a:pt x="75226" y="599439"/>
                </a:lnTo>
                <a:lnTo>
                  <a:pt x="95835" y="580389"/>
                </a:lnTo>
                <a:lnTo>
                  <a:pt x="113745" y="560069"/>
                </a:lnTo>
                <a:lnTo>
                  <a:pt x="129494" y="539749"/>
                </a:lnTo>
                <a:lnTo>
                  <a:pt x="164334" y="486409"/>
                </a:lnTo>
                <a:lnTo>
                  <a:pt x="185652" y="455929"/>
                </a:lnTo>
                <a:lnTo>
                  <a:pt x="207915" y="426719"/>
                </a:lnTo>
                <a:lnTo>
                  <a:pt x="231461" y="397509"/>
                </a:lnTo>
                <a:lnTo>
                  <a:pt x="235961" y="392429"/>
                </a:lnTo>
                <a:lnTo>
                  <a:pt x="239921" y="387349"/>
                </a:lnTo>
                <a:lnTo>
                  <a:pt x="247300" y="377189"/>
                </a:lnTo>
                <a:lnTo>
                  <a:pt x="249460" y="374649"/>
                </a:lnTo>
                <a:lnTo>
                  <a:pt x="247300" y="368299"/>
                </a:lnTo>
                <a:lnTo>
                  <a:pt x="243701" y="367029"/>
                </a:lnTo>
                <a:lnTo>
                  <a:pt x="241541" y="364489"/>
                </a:lnTo>
                <a:lnTo>
                  <a:pt x="238661" y="364489"/>
                </a:lnTo>
                <a:lnTo>
                  <a:pt x="236501" y="363219"/>
                </a:lnTo>
                <a:lnTo>
                  <a:pt x="200446" y="349249"/>
                </a:lnTo>
                <a:lnTo>
                  <a:pt x="164593" y="336549"/>
                </a:lnTo>
                <a:lnTo>
                  <a:pt x="93225" y="308609"/>
                </a:lnTo>
                <a:lnTo>
                  <a:pt x="91065" y="307339"/>
                </a:lnTo>
                <a:lnTo>
                  <a:pt x="88185" y="307339"/>
                </a:lnTo>
                <a:lnTo>
                  <a:pt x="86026" y="306069"/>
                </a:lnTo>
                <a:lnTo>
                  <a:pt x="50387" y="289559"/>
                </a:lnTo>
                <a:lnTo>
                  <a:pt x="10428" y="278129"/>
                </a:lnTo>
                <a:lnTo>
                  <a:pt x="4432" y="276859"/>
                </a:lnTo>
                <a:lnTo>
                  <a:pt x="798" y="271779"/>
                </a:lnTo>
                <a:lnTo>
                  <a:pt x="0" y="266699"/>
                </a:lnTo>
                <a:lnTo>
                  <a:pt x="2508" y="260349"/>
                </a:lnTo>
                <a:lnTo>
                  <a:pt x="5388" y="259079"/>
                </a:lnTo>
                <a:lnTo>
                  <a:pt x="8988" y="255269"/>
                </a:lnTo>
                <a:lnTo>
                  <a:pt x="15468" y="255269"/>
                </a:lnTo>
                <a:lnTo>
                  <a:pt x="53087" y="257809"/>
                </a:lnTo>
                <a:lnTo>
                  <a:pt x="71558" y="260349"/>
                </a:lnTo>
                <a:lnTo>
                  <a:pt x="89625" y="261619"/>
                </a:lnTo>
                <a:lnTo>
                  <a:pt x="110145" y="264159"/>
                </a:lnTo>
                <a:lnTo>
                  <a:pt x="120404" y="264159"/>
                </a:lnTo>
                <a:lnTo>
                  <a:pt x="130664" y="265429"/>
                </a:lnTo>
                <a:lnTo>
                  <a:pt x="181231" y="265429"/>
                </a:lnTo>
                <a:lnTo>
                  <a:pt x="194742" y="266699"/>
                </a:lnTo>
                <a:lnTo>
                  <a:pt x="226061" y="269239"/>
                </a:lnTo>
                <a:lnTo>
                  <a:pt x="288699" y="275589"/>
                </a:lnTo>
                <a:lnTo>
                  <a:pt x="320018" y="278129"/>
                </a:lnTo>
                <a:lnTo>
                  <a:pt x="322178" y="279399"/>
                </a:lnTo>
                <a:lnTo>
                  <a:pt x="356377" y="279399"/>
                </a:lnTo>
                <a:lnTo>
                  <a:pt x="356017" y="280669"/>
                </a:lnTo>
                <a:lnTo>
                  <a:pt x="357097" y="283209"/>
                </a:lnTo>
                <a:lnTo>
                  <a:pt x="147944" y="283209"/>
                </a:lnTo>
                <a:lnTo>
                  <a:pt x="137110" y="284479"/>
                </a:lnTo>
                <a:lnTo>
                  <a:pt x="126074" y="284479"/>
                </a:lnTo>
                <a:lnTo>
                  <a:pt x="102585" y="287019"/>
                </a:lnTo>
                <a:lnTo>
                  <a:pt x="111225" y="293369"/>
                </a:lnTo>
                <a:lnTo>
                  <a:pt x="113385" y="295909"/>
                </a:lnTo>
                <a:lnTo>
                  <a:pt x="116985" y="298449"/>
                </a:lnTo>
                <a:lnTo>
                  <a:pt x="195912" y="331469"/>
                </a:lnTo>
                <a:lnTo>
                  <a:pt x="236760" y="345439"/>
                </a:lnTo>
                <a:lnTo>
                  <a:pt x="279699" y="354329"/>
                </a:lnTo>
                <a:lnTo>
                  <a:pt x="282579" y="354329"/>
                </a:lnTo>
                <a:lnTo>
                  <a:pt x="285459" y="355599"/>
                </a:lnTo>
                <a:lnTo>
                  <a:pt x="287619" y="355599"/>
                </a:lnTo>
                <a:lnTo>
                  <a:pt x="293480" y="358139"/>
                </a:lnTo>
                <a:lnTo>
                  <a:pt x="296709" y="363219"/>
                </a:lnTo>
                <a:lnTo>
                  <a:pt x="296833" y="368299"/>
                </a:lnTo>
                <a:lnTo>
                  <a:pt x="293379" y="373379"/>
                </a:lnTo>
                <a:lnTo>
                  <a:pt x="286978" y="379729"/>
                </a:lnTo>
                <a:lnTo>
                  <a:pt x="279969" y="386079"/>
                </a:lnTo>
                <a:lnTo>
                  <a:pt x="272826" y="391159"/>
                </a:lnTo>
                <a:lnTo>
                  <a:pt x="266020" y="397509"/>
                </a:lnTo>
                <a:lnTo>
                  <a:pt x="241102" y="425449"/>
                </a:lnTo>
                <a:lnTo>
                  <a:pt x="216791" y="454659"/>
                </a:lnTo>
                <a:lnTo>
                  <a:pt x="194236" y="483869"/>
                </a:lnTo>
                <a:lnTo>
                  <a:pt x="174583" y="516889"/>
                </a:lnTo>
                <a:lnTo>
                  <a:pt x="174583" y="519429"/>
                </a:lnTo>
                <a:lnTo>
                  <a:pt x="176743" y="521969"/>
                </a:lnTo>
                <a:lnTo>
                  <a:pt x="209175" y="521969"/>
                </a:lnTo>
                <a:lnTo>
                  <a:pt x="171118" y="557529"/>
                </a:lnTo>
                <a:lnTo>
                  <a:pt x="144344" y="581659"/>
                </a:lnTo>
                <a:lnTo>
                  <a:pt x="132948" y="590549"/>
                </a:lnTo>
                <a:lnTo>
                  <a:pt x="120674" y="599439"/>
                </a:lnTo>
                <a:lnTo>
                  <a:pt x="95385" y="614679"/>
                </a:lnTo>
                <a:lnTo>
                  <a:pt x="92505" y="617219"/>
                </a:lnTo>
                <a:lnTo>
                  <a:pt x="88905" y="618489"/>
                </a:lnTo>
                <a:close/>
              </a:path>
              <a:path w="904875" h="699769">
                <a:moveTo>
                  <a:pt x="347377" y="308609"/>
                </a:moveTo>
                <a:lnTo>
                  <a:pt x="332258" y="308609"/>
                </a:lnTo>
                <a:lnTo>
                  <a:pt x="327938" y="306069"/>
                </a:lnTo>
                <a:lnTo>
                  <a:pt x="318196" y="302259"/>
                </a:lnTo>
                <a:lnTo>
                  <a:pt x="308318" y="299719"/>
                </a:lnTo>
                <a:lnTo>
                  <a:pt x="298171" y="298449"/>
                </a:lnTo>
                <a:lnTo>
                  <a:pt x="287619" y="298449"/>
                </a:lnTo>
                <a:lnTo>
                  <a:pt x="260868" y="294639"/>
                </a:lnTo>
                <a:lnTo>
                  <a:pt x="208444" y="289559"/>
                </a:lnTo>
                <a:lnTo>
                  <a:pt x="173863" y="284479"/>
                </a:lnTo>
                <a:lnTo>
                  <a:pt x="156583" y="284479"/>
                </a:lnTo>
                <a:lnTo>
                  <a:pt x="147944" y="283209"/>
                </a:lnTo>
                <a:lnTo>
                  <a:pt x="357097" y="283209"/>
                </a:lnTo>
                <a:lnTo>
                  <a:pt x="358177" y="285749"/>
                </a:lnTo>
                <a:lnTo>
                  <a:pt x="365377" y="290829"/>
                </a:lnTo>
                <a:lnTo>
                  <a:pt x="367537" y="290829"/>
                </a:lnTo>
                <a:lnTo>
                  <a:pt x="370417" y="292099"/>
                </a:lnTo>
                <a:lnTo>
                  <a:pt x="372576" y="295909"/>
                </a:lnTo>
                <a:lnTo>
                  <a:pt x="374016" y="299719"/>
                </a:lnTo>
                <a:lnTo>
                  <a:pt x="374016" y="303529"/>
                </a:lnTo>
                <a:lnTo>
                  <a:pt x="372576" y="303529"/>
                </a:lnTo>
                <a:lnTo>
                  <a:pt x="368977" y="306069"/>
                </a:lnTo>
                <a:lnTo>
                  <a:pt x="360337" y="306069"/>
                </a:lnTo>
                <a:lnTo>
                  <a:pt x="347377" y="308609"/>
                </a:lnTo>
                <a:close/>
              </a:path>
              <a:path w="904875" h="699769">
                <a:moveTo>
                  <a:pt x="564093" y="631189"/>
                </a:moveTo>
                <a:lnTo>
                  <a:pt x="533851" y="631189"/>
                </a:lnTo>
                <a:lnTo>
                  <a:pt x="536011" y="629919"/>
                </a:lnTo>
                <a:lnTo>
                  <a:pt x="532951" y="608329"/>
                </a:lnTo>
                <a:lnTo>
                  <a:pt x="531151" y="596899"/>
                </a:lnTo>
                <a:lnTo>
                  <a:pt x="528812" y="586739"/>
                </a:lnTo>
                <a:lnTo>
                  <a:pt x="518124" y="547369"/>
                </a:lnTo>
                <a:lnTo>
                  <a:pt x="508112" y="506729"/>
                </a:lnTo>
                <a:lnTo>
                  <a:pt x="499450" y="467359"/>
                </a:lnTo>
                <a:lnTo>
                  <a:pt x="492813" y="427989"/>
                </a:lnTo>
                <a:lnTo>
                  <a:pt x="492093" y="417829"/>
                </a:lnTo>
                <a:lnTo>
                  <a:pt x="487053" y="414019"/>
                </a:lnTo>
                <a:lnTo>
                  <a:pt x="479853" y="408939"/>
                </a:lnTo>
                <a:lnTo>
                  <a:pt x="475286" y="402589"/>
                </a:lnTo>
                <a:lnTo>
                  <a:pt x="475173" y="394969"/>
                </a:lnTo>
                <a:lnTo>
                  <a:pt x="478841" y="388619"/>
                </a:lnTo>
                <a:lnTo>
                  <a:pt x="485613" y="383539"/>
                </a:lnTo>
                <a:lnTo>
                  <a:pt x="490653" y="382269"/>
                </a:lnTo>
                <a:lnTo>
                  <a:pt x="496413" y="379729"/>
                </a:lnTo>
                <a:lnTo>
                  <a:pt x="501452" y="379729"/>
                </a:lnTo>
                <a:lnTo>
                  <a:pt x="512972" y="382269"/>
                </a:lnTo>
                <a:lnTo>
                  <a:pt x="807968" y="382269"/>
                </a:lnTo>
                <a:lnTo>
                  <a:pt x="793043" y="384809"/>
                </a:lnTo>
                <a:lnTo>
                  <a:pt x="706736" y="394969"/>
                </a:lnTo>
                <a:lnTo>
                  <a:pt x="620969" y="400049"/>
                </a:lnTo>
                <a:lnTo>
                  <a:pt x="557656" y="400049"/>
                </a:lnTo>
                <a:lnTo>
                  <a:pt x="542446" y="402589"/>
                </a:lnTo>
                <a:lnTo>
                  <a:pt x="526652" y="407669"/>
                </a:lnTo>
                <a:lnTo>
                  <a:pt x="523052" y="412749"/>
                </a:lnTo>
                <a:lnTo>
                  <a:pt x="521612" y="420369"/>
                </a:lnTo>
                <a:lnTo>
                  <a:pt x="521691" y="434339"/>
                </a:lnTo>
                <a:lnTo>
                  <a:pt x="522242" y="448309"/>
                </a:lnTo>
                <a:lnTo>
                  <a:pt x="523738" y="462279"/>
                </a:lnTo>
                <a:lnTo>
                  <a:pt x="526652" y="476249"/>
                </a:lnTo>
                <a:lnTo>
                  <a:pt x="532501" y="499109"/>
                </a:lnTo>
                <a:lnTo>
                  <a:pt x="538351" y="523239"/>
                </a:lnTo>
                <a:lnTo>
                  <a:pt x="544471" y="546099"/>
                </a:lnTo>
                <a:lnTo>
                  <a:pt x="551131" y="568959"/>
                </a:lnTo>
                <a:lnTo>
                  <a:pt x="558297" y="598169"/>
                </a:lnTo>
                <a:lnTo>
                  <a:pt x="564093" y="631189"/>
                </a:lnTo>
                <a:close/>
              </a:path>
              <a:path w="904875" h="699769">
                <a:moveTo>
                  <a:pt x="602857" y="382269"/>
                </a:moveTo>
                <a:lnTo>
                  <a:pt x="518732" y="382269"/>
                </a:lnTo>
                <a:lnTo>
                  <a:pt x="530600" y="380999"/>
                </a:lnTo>
                <a:lnTo>
                  <a:pt x="554067" y="379729"/>
                </a:lnTo>
                <a:lnTo>
                  <a:pt x="582810" y="379729"/>
                </a:lnTo>
                <a:lnTo>
                  <a:pt x="589402" y="380999"/>
                </a:lnTo>
                <a:lnTo>
                  <a:pt x="596129" y="380999"/>
                </a:lnTo>
                <a:lnTo>
                  <a:pt x="602857" y="382269"/>
                </a:lnTo>
                <a:close/>
              </a:path>
              <a:path w="904875" h="699769">
                <a:moveTo>
                  <a:pt x="209175" y="521969"/>
                </a:moveTo>
                <a:lnTo>
                  <a:pt x="176743" y="521969"/>
                </a:lnTo>
                <a:lnTo>
                  <a:pt x="181783" y="519429"/>
                </a:lnTo>
                <a:lnTo>
                  <a:pt x="187542" y="518159"/>
                </a:lnTo>
                <a:lnTo>
                  <a:pt x="191142" y="515619"/>
                </a:lnTo>
                <a:lnTo>
                  <a:pt x="201931" y="506729"/>
                </a:lnTo>
                <a:lnTo>
                  <a:pt x="212652" y="496569"/>
                </a:lnTo>
                <a:lnTo>
                  <a:pt x="223237" y="487679"/>
                </a:lnTo>
                <a:lnTo>
                  <a:pt x="257133" y="455929"/>
                </a:lnTo>
                <a:lnTo>
                  <a:pt x="309556" y="419099"/>
                </a:lnTo>
                <a:lnTo>
                  <a:pt x="338738" y="403859"/>
                </a:lnTo>
                <a:lnTo>
                  <a:pt x="342337" y="401319"/>
                </a:lnTo>
                <a:lnTo>
                  <a:pt x="352417" y="401319"/>
                </a:lnTo>
                <a:lnTo>
                  <a:pt x="356737" y="402589"/>
                </a:lnTo>
                <a:lnTo>
                  <a:pt x="360337" y="405129"/>
                </a:lnTo>
                <a:lnTo>
                  <a:pt x="363937" y="410209"/>
                </a:lnTo>
                <a:lnTo>
                  <a:pt x="368977" y="415289"/>
                </a:lnTo>
                <a:lnTo>
                  <a:pt x="371137" y="417829"/>
                </a:lnTo>
                <a:lnTo>
                  <a:pt x="376354" y="426719"/>
                </a:lnTo>
                <a:lnTo>
                  <a:pt x="331538" y="426719"/>
                </a:lnTo>
                <a:lnTo>
                  <a:pt x="324923" y="427989"/>
                </a:lnTo>
                <a:lnTo>
                  <a:pt x="289374" y="449579"/>
                </a:lnTo>
                <a:lnTo>
                  <a:pt x="250900" y="483869"/>
                </a:lnTo>
                <a:lnTo>
                  <a:pt x="224126" y="507999"/>
                </a:lnTo>
                <a:lnTo>
                  <a:pt x="209175" y="521969"/>
                </a:lnTo>
                <a:close/>
              </a:path>
              <a:path w="904875" h="699769">
                <a:moveTo>
                  <a:pt x="564810" y="699769"/>
                </a:moveTo>
                <a:lnTo>
                  <a:pt x="556171" y="699769"/>
                </a:lnTo>
                <a:lnTo>
                  <a:pt x="552571" y="698499"/>
                </a:lnTo>
                <a:lnTo>
                  <a:pt x="550411" y="695959"/>
                </a:lnTo>
                <a:lnTo>
                  <a:pt x="547531" y="694689"/>
                </a:lnTo>
                <a:lnTo>
                  <a:pt x="545371" y="690879"/>
                </a:lnTo>
                <a:lnTo>
                  <a:pt x="531883" y="674369"/>
                </a:lnTo>
                <a:lnTo>
                  <a:pt x="518462" y="656589"/>
                </a:lnTo>
                <a:lnTo>
                  <a:pt x="505176" y="638809"/>
                </a:lnTo>
                <a:lnTo>
                  <a:pt x="492093" y="622299"/>
                </a:lnTo>
                <a:lnTo>
                  <a:pt x="482013" y="608329"/>
                </a:lnTo>
                <a:lnTo>
                  <a:pt x="477693" y="601979"/>
                </a:lnTo>
                <a:lnTo>
                  <a:pt x="445384" y="565149"/>
                </a:lnTo>
                <a:lnTo>
                  <a:pt x="415235" y="527049"/>
                </a:lnTo>
                <a:lnTo>
                  <a:pt x="386976" y="488949"/>
                </a:lnTo>
                <a:lnTo>
                  <a:pt x="360337" y="448309"/>
                </a:lnTo>
                <a:lnTo>
                  <a:pt x="352597" y="438149"/>
                </a:lnTo>
                <a:lnTo>
                  <a:pt x="345397" y="431799"/>
                </a:lnTo>
                <a:lnTo>
                  <a:pt x="338468" y="427989"/>
                </a:lnTo>
                <a:lnTo>
                  <a:pt x="331538" y="426719"/>
                </a:lnTo>
                <a:lnTo>
                  <a:pt x="376354" y="426719"/>
                </a:lnTo>
                <a:lnTo>
                  <a:pt x="405695" y="474979"/>
                </a:lnTo>
                <a:lnTo>
                  <a:pt x="433730" y="513079"/>
                </a:lnTo>
                <a:lnTo>
                  <a:pt x="462034" y="551179"/>
                </a:lnTo>
                <a:lnTo>
                  <a:pt x="491148" y="588009"/>
                </a:lnTo>
                <a:lnTo>
                  <a:pt x="521612" y="624839"/>
                </a:lnTo>
                <a:lnTo>
                  <a:pt x="530251" y="631189"/>
                </a:lnTo>
                <a:lnTo>
                  <a:pt x="564093" y="631189"/>
                </a:lnTo>
                <a:lnTo>
                  <a:pt x="568849" y="657859"/>
                </a:lnTo>
                <a:lnTo>
                  <a:pt x="575610" y="687069"/>
                </a:lnTo>
                <a:lnTo>
                  <a:pt x="576330" y="690879"/>
                </a:lnTo>
                <a:lnTo>
                  <a:pt x="570570" y="697229"/>
                </a:lnTo>
                <a:lnTo>
                  <a:pt x="564810" y="699769"/>
                </a:lnTo>
                <a:close/>
              </a:path>
            </a:pathLst>
          </a:custGeom>
          <a:solidFill>
            <a:srgbClr val="788A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bg object 68"/>
          <p:cNvSpPr/>
          <p:nvPr/>
        </p:nvSpPr>
        <p:spPr>
          <a:xfrm>
            <a:off x="15021366" y="8384956"/>
            <a:ext cx="1257300" cy="1167765"/>
          </a:xfrm>
          <a:custGeom>
            <a:avLst/>
            <a:gdLst/>
            <a:ahLst/>
            <a:cxnLst/>
            <a:rect l="l" t="t" r="r" b="b"/>
            <a:pathLst>
              <a:path w="1257300" h="1167765">
                <a:moveTo>
                  <a:pt x="909971" y="331327"/>
                </a:moveTo>
                <a:lnTo>
                  <a:pt x="901535" y="331113"/>
                </a:lnTo>
                <a:lnTo>
                  <a:pt x="893773" y="326918"/>
                </a:lnTo>
                <a:lnTo>
                  <a:pt x="888711" y="319887"/>
                </a:lnTo>
                <a:lnTo>
                  <a:pt x="888374" y="311169"/>
                </a:lnTo>
                <a:lnTo>
                  <a:pt x="891253" y="304690"/>
                </a:lnTo>
                <a:lnTo>
                  <a:pt x="894133" y="298931"/>
                </a:lnTo>
                <a:lnTo>
                  <a:pt x="895573" y="290292"/>
                </a:lnTo>
                <a:lnTo>
                  <a:pt x="912997" y="236545"/>
                </a:lnTo>
                <a:lnTo>
                  <a:pt x="925899" y="182124"/>
                </a:lnTo>
                <a:lnTo>
                  <a:pt x="933537" y="126893"/>
                </a:lnTo>
                <a:lnTo>
                  <a:pt x="935168" y="70716"/>
                </a:lnTo>
                <a:lnTo>
                  <a:pt x="934505" y="53348"/>
                </a:lnTo>
                <a:lnTo>
                  <a:pt x="934718" y="39760"/>
                </a:lnTo>
                <a:lnTo>
                  <a:pt x="968521" y="5361"/>
                </a:lnTo>
                <a:lnTo>
                  <a:pt x="989821" y="0"/>
                </a:lnTo>
                <a:lnTo>
                  <a:pt x="993522" y="0"/>
                </a:lnTo>
                <a:lnTo>
                  <a:pt x="997801" y="1604"/>
                </a:lnTo>
                <a:lnTo>
                  <a:pt x="999446" y="1604"/>
                </a:lnTo>
                <a:lnTo>
                  <a:pt x="1034686" y="29029"/>
                </a:lnTo>
                <a:lnTo>
                  <a:pt x="1067544" y="60278"/>
                </a:lnTo>
                <a:lnTo>
                  <a:pt x="1098646" y="92606"/>
                </a:lnTo>
                <a:lnTo>
                  <a:pt x="1135254" y="129750"/>
                </a:lnTo>
                <a:lnTo>
                  <a:pt x="1023718" y="129750"/>
                </a:lnTo>
                <a:lnTo>
                  <a:pt x="1012200" y="130470"/>
                </a:lnTo>
                <a:lnTo>
                  <a:pt x="1010040" y="136949"/>
                </a:lnTo>
                <a:lnTo>
                  <a:pt x="1002953" y="156038"/>
                </a:lnTo>
                <a:lnTo>
                  <a:pt x="996002" y="174655"/>
                </a:lnTo>
                <a:lnTo>
                  <a:pt x="989590" y="193136"/>
                </a:lnTo>
                <a:lnTo>
                  <a:pt x="984123" y="211821"/>
                </a:lnTo>
                <a:lnTo>
                  <a:pt x="980737" y="225060"/>
                </a:lnTo>
                <a:lnTo>
                  <a:pt x="977014" y="237828"/>
                </a:lnTo>
                <a:lnTo>
                  <a:pt x="960186" y="278683"/>
                </a:lnTo>
                <a:lnTo>
                  <a:pt x="951007" y="294611"/>
                </a:lnTo>
                <a:lnTo>
                  <a:pt x="943481" y="307637"/>
                </a:lnTo>
                <a:lnTo>
                  <a:pt x="934538" y="318369"/>
                </a:lnTo>
                <a:lnTo>
                  <a:pt x="923571" y="326400"/>
                </a:lnTo>
                <a:lnTo>
                  <a:pt x="909971" y="331327"/>
                </a:lnTo>
                <a:close/>
              </a:path>
              <a:path w="1257300" h="1167765">
                <a:moveTo>
                  <a:pt x="999446" y="1604"/>
                </a:moveTo>
                <a:lnTo>
                  <a:pt x="997801" y="1604"/>
                </a:lnTo>
                <a:lnTo>
                  <a:pt x="998521" y="884"/>
                </a:lnTo>
                <a:lnTo>
                  <a:pt x="999446" y="1604"/>
                </a:lnTo>
                <a:close/>
              </a:path>
              <a:path w="1257300" h="1167765">
                <a:moveTo>
                  <a:pt x="487932" y="1132649"/>
                </a:moveTo>
                <a:lnTo>
                  <a:pt x="164699" y="1132649"/>
                </a:lnTo>
                <a:lnTo>
                  <a:pt x="216643" y="1131682"/>
                </a:lnTo>
                <a:lnTo>
                  <a:pt x="268517" y="1129470"/>
                </a:lnTo>
                <a:lnTo>
                  <a:pt x="320357" y="1126118"/>
                </a:lnTo>
                <a:lnTo>
                  <a:pt x="369233" y="1122102"/>
                </a:lnTo>
                <a:lnTo>
                  <a:pt x="418176" y="1116129"/>
                </a:lnTo>
                <a:lnTo>
                  <a:pt x="466445" y="1107591"/>
                </a:lnTo>
                <a:lnTo>
                  <a:pt x="513296" y="1095881"/>
                </a:lnTo>
                <a:lnTo>
                  <a:pt x="536131" y="1088784"/>
                </a:lnTo>
                <a:lnTo>
                  <a:pt x="579911" y="1075937"/>
                </a:lnTo>
                <a:lnTo>
                  <a:pt x="650194" y="1051576"/>
                </a:lnTo>
                <a:lnTo>
                  <a:pt x="697516" y="1031426"/>
                </a:lnTo>
                <a:lnTo>
                  <a:pt x="743100" y="1008678"/>
                </a:lnTo>
                <a:lnTo>
                  <a:pt x="786955" y="983214"/>
                </a:lnTo>
                <a:lnTo>
                  <a:pt x="829089" y="954915"/>
                </a:lnTo>
                <a:lnTo>
                  <a:pt x="869509" y="923663"/>
                </a:lnTo>
                <a:lnTo>
                  <a:pt x="908226" y="889341"/>
                </a:lnTo>
                <a:lnTo>
                  <a:pt x="945247" y="851829"/>
                </a:lnTo>
                <a:lnTo>
                  <a:pt x="977869" y="813819"/>
                </a:lnTo>
                <a:lnTo>
                  <a:pt x="1005900" y="773448"/>
                </a:lnTo>
                <a:lnTo>
                  <a:pt x="1029883" y="731051"/>
                </a:lnTo>
                <a:lnTo>
                  <a:pt x="1050355" y="686967"/>
                </a:lnTo>
                <a:lnTo>
                  <a:pt x="1071323" y="629374"/>
                </a:lnTo>
                <a:lnTo>
                  <a:pt x="1088511" y="569620"/>
                </a:lnTo>
                <a:lnTo>
                  <a:pt x="1098129" y="517876"/>
                </a:lnTo>
                <a:lnTo>
                  <a:pt x="1102820" y="466132"/>
                </a:lnTo>
                <a:lnTo>
                  <a:pt x="1103596" y="414118"/>
                </a:lnTo>
                <a:lnTo>
                  <a:pt x="1101470" y="361564"/>
                </a:lnTo>
                <a:lnTo>
                  <a:pt x="1096948" y="322711"/>
                </a:lnTo>
                <a:lnTo>
                  <a:pt x="1090131" y="283992"/>
                </a:lnTo>
                <a:lnTo>
                  <a:pt x="1081424" y="245544"/>
                </a:lnTo>
                <a:lnTo>
                  <a:pt x="1071200" y="207411"/>
                </a:lnTo>
                <a:lnTo>
                  <a:pt x="1053955" y="168265"/>
                </a:lnTo>
                <a:lnTo>
                  <a:pt x="1028038" y="135509"/>
                </a:lnTo>
                <a:lnTo>
                  <a:pt x="1023718" y="129750"/>
                </a:lnTo>
                <a:lnTo>
                  <a:pt x="1135254" y="129750"/>
                </a:lnTo>
                <a:lnTo>
                  <a:pt x="1156836" y="151527"/>
                </a:lnTo>
                <a:lnTo>
                  <a:pt x="1183181" y="179604"/>
                </a:lnTo>
                <a:lnTo>
                  <a:pt x="1209617" y="207501"/>
                </a:lnTo>
                <a:lnTo>
                  <a:pt x="1235344" y="232698"/>
                </a:lnTo>
                <a:lnTo>
                  <a:pt x="1127387" y="232698"/>
                </a:lnTo>
                <a:lnTo>
                  <a:pt x="1124507" y="238458"/>
                </a:lnTo>
                <a:lnTo>
                  <a:pt x="1123787" y="240617"/>
                </a:lnTo>
                <a:lnTo>
                  <a:pt x="1123067" y="241337"/>
                </a:lnTo>
                <a:lnTo>
                  <a:pt x="1123067" y="244217"/>
                </a:lnTo>
                <a:lnTo>
                  <a:pt x="1133506" y="310270"/>
                </a:lnTo>
                <a:lnTo>
                  <a:pt x="1139625" y="377402"/>
                </a:lnTo>
                <a:lnTo>
                  <a:pt x="1142222" y="431539"/>
                </a:lnTo>
                <a:lnTo>
                  <a:pt x="1139856" y="484769"/>
                </a:lnTo>
                <a:lnTo>
                  <a:pt x="1133033" y="537155"/>
                </a:lnTo>
                <a:lnTo>
                  <a:pt x="1122255" y="588760"/>
                </a:lnTo>
                <a:lnTo>
                  <a:pt x="1108027" y="639648"/>
                </a:lnTo>
                <a:lnTo>
                  <a:pt x="1090851" y="689881"/>
                </a:lnTo>
                <a:lnTo>
                  <a:pt x="1071233" y="739521"/>
                </a:lnTo>
                <a:lnTo>
                  <a:pt x="1065474" y="749600"/>
                </a:lnTo>
                <a:lnTo>
                  <a:pt x="1063314" y="754640"/>
                </a:lnTo>
                <a:lnTo>
                  <a:pt x="1040457" y="790444"/>
                </a:lnTo>
                <a:lnTo>
                  <a:pt x="1015979" y="824562"/>
                </a:lnTo>
                <a:lnTo>
                  <a:pt x="989612" y="857194"/>
                </a:lnTo>
                <a:lnTo>
                  <a:pt x="961085" y="888545"/>
                </a:lnTo>
                <a:lnTo>
                  <a:pt x="932401" y="917499"/>
                </a:lnTo>
                <a:lnTo>
                  <a:pt x="902232" y="944698"/>
                </a:lnTo>
                <a:lnTo>
                  <a:pt x="870173" y="969738"/>
                </a:lnTo>
                <a:lnTo>
                  <a:pt x="835819" y="992213"/>
                </a:lnTo>
                <a:lnTo>
                  <a:pt x="788417" y="1020436"/>
                </a:lnTo>
                <a:lnTo>
                  <a:pt x="740070" y="1046297"/>
                </a:lnTo>
                <a:lnTo>
                  <a:pt x="690643" y="1069053"/>
                </a:lnTo>
                <a:lnTo>
                  <a:pt x="640001" y="1087962"/>
                </a:lnTo>
                <a:lnTo>
                  <a:pt x="601193" y="1101843"/>
                </a:lnTo>
                <a:lnTo>
                  <a:pt x="561710" y="1113699"/>
                </a:lnTo>
                <a:lnTo>
                  <a:pt x="521957" y="1124206"/>
                </a:lnTo>
                <a:lnTo>
                  <a:pt x="487932" y="1132649"/>
                </a:lnTo>
                <a:close/>
              </a:path>
              <a:path w="1257300" h="1167765">
                <a:moveTo>
                  <a:pt x="1235375" y="292452"/>
                </a:moveTo>
                <a:lnTo>
                  <a:pt x="1216038" y="288402"/>
                </a:lnTo>
                <a:lnTo>
                  <a:pt x="1199469" y="280033"/>
                </a:lnTo>
                <a:lnTo>
                  <a:pt x="1170582" y="260055"/>
                </a:lnTo>
                <a:lnTo>
                  <a:pt x="1160492" y="251427"/>
                </a:lnTo>
                <a:lnTo>
                  <a:pt x="1150334" y="243407"/>
                </a:lnTo>
                <a:lnTo>
                  <a:pt x="1139502" y="236871"/>
                </a:lnTo>
                <a:lnTo>
                  <a:pt x="1127387" y="232698"/>
                </a:lnTo>
                <a:lnTo>
                  <a:pt x="1235344" y="232698"/>
                </a:lnTo>
                <a:lnTo>
                  <a:pt x="1236815" y="234138"/>
                </a:lnTo>
                <a:lnTo>
                  <a:pt x="1242709" y="239796"/>
                </a:lnTo>
                <a:lnTo>
                  <a:pt x="1248333" y="245927"/>
                </a:lnTo>
                <a:lnTo>
                  <a:pt x="1253418" y="252462"/>
                </a:lnTo>
                <a:lnTo>
                  <a:pt x="1257299" y="258704"/>
                </a:lnTo>
                <a:lnTo>
                  <a:pt x="1257299" y="282083"/>
                </a:lnTo>
                <a:lnTo>
                  <a:pt x="1253193" y="286580"/>
                </a:lnTo>
                <a:lnTo>
                  <a:pt x="1247613" y="290292"/>
                </a:lnTo>
                <a:lnTo>
                  <a:pt x="1241494" y="292384"/>
                </a:lnTo>
                <a:lnTo>
                  <a:pt x="1235375" y="292452"/>
                </a:lnTo>
                <a:close/>
              </a:path>
              <a:path w="1257300" h="1167765">
                <a:moveTo>
                  <a:pt x="9352" y="1149875"/>
                </a:moveTo>
                <a:lnTo>
                  <a:pt x="0" y="1146278"/>
                </a:lnTo>
                <a:lnTo>
                  <a:pt x="3593" y="1140516"/>
                </a:lnTo>
                <a:lnTo>
                  <a:pt x="7192" y="1132597"/>
                </a:lnTo>
                <a:lnTo>
                  <a:pt x="16551" y="1132597"/>
                </a:lnTo>
                <a:lnTo>
                  <a:pt x="27665" y="1131855"/>
                </a:lnTo>
                <a:lnTo>
                  <a:pt x="38509" y="1130978"/>
                </a:lnTo>
                <a:lnTo>
                  <a:pt x="49353" y="1130370"/>
                </a:lnTo>
                <a:lnTo>
                  <a:pt x="60466" y="1130438"/>
                </a:lnTo>
                <a:lnTo>
                  <a:pt x="112652" y="1132269"/>
                </a:lnTo>
                <a:lnTo>
                  <a:pt x="487932" y="1132649"/>
                </a:lnTo>
                <a:lnTo>
                  <a:pt x="482339" y="1134037"/>
                </a:lnTo>
                <a:lnTo>
                  <a:pt x="436748" y="1144690"/>
                </a:lnTo>
                <a:lnTo>
                  <a:pt x="424268" y="1146906"/>
                </a:lnTo>
                <a:lnTo>
                  <a:pt x="23301" y="1146906"/>
                </a:lnTo>
                <a:lnTo>
                  <a:pt x="16563" y="1147277"/>
                </a:lnTo>
                <a:lnTo>
                  <a:pt x="9352" y="1149875"/>
                </a:lnTo>
                <a:close/>
              </a:path>
              <a:path w="1257300" h="1167765">
                <a:moveTo>
                  <a:pt x="195193" y="1167525"/>
                </a:moveTo>
                <a:lnTo>
                  <a:pt x="84944" y="1164994"/>
                </a:lnTo>
                <a:lnTo>
                  <a:pt x="36709" y="1152035"/>
                </a:lnTo>
                <a:lnTo>
                  <a:pt x="29904" y="1148559"/>
                </a:lnTo>
                <a:lnTo>
                  <a:pt x="23301" y="1146906"/>
                </a:lnTo>
                <a:lnTo>
                  <a:pt x="424268" y="1146906"/>
                </a:lnTo>
                <a:lnTo>
                  <a:pt x="390819" y="1152845"/>
                </a:lnTo>
                <a:lnTo>
                  <a:pt x="344756" y="1158436"/>
                </a:lnTo>
                <a:lnTo>
                  <a:pt x="298760" y="1161394"/>
                </a:lnTo>
                <a:lnTo>
                  <a:pt x="265283" y="1161844"/>
                </a:lnTo>
                <a:lnTo>
                  <a:pt x="248343" y="1162710"/>
                </a:lnTo>
                <a:lnTo>
                  <a:pt x="231807" y="1164994"/>
                </a:lnTo>
                <a:lnTo>
                  <a:pt x="195193" y="1167525"/>
                </a:lnTo>
                <a:close/>
              </a:path>
            </a:pathLst>
          </a:custGeom>
          <a:solidFill>
            <a:srgbClr val="788A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rgbClr val="4B2912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BF5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36144" y="1894090"/>
            <a:ext cx="10445750" cy="944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rgbClr val="4B2912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85856" y="3144833"/>
            <a:ext cx="13891260" cy="3719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4B2912"/>
                </a:solidFill>
                <a:latin typeface="Cousine"/>
                <a:cs typeface="Cousin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22238" y="9578721"/>
            <a:ext cx="5856224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5035" y="9578721"/>
            <a:ext cx="4209161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76505" y="9578721"/>
            <a:ext cx="4209161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28943" y="2910159"/>
            <a:ext cx="12899390" cy="2166620"/>
          </a:xfrm>
          <a:prstGeom prst="rect"/>
        </p:spPr>
        <p:txBody>
          <a:bodyPr wrap="square" lIns="0" tIns="108585" rIns="0" bIns="0" rtlCol="0" vert="horz">
            <a:spAutoFit/>
          </a:bodyPr>
          <a:lstStyle/>
          <a:p>
            <a:pPr marL="5177790" marR="5080" indent="-5165725">
              <a:lnSpc>
                <a:spcPts val="8100"/>
              </a:lnSpc>
              <a:spcBef>
                <a:spcPts val="855"/>
              </a:spcBef>
            </a:pPr>
            <a:r>
              <a:rPr dirty="0" sz="7300" spc="-295"/>
              <a:t>Présentation</a:t>
            </a:r>
            <a:r>
              <a:rPr dirty="0" sz="7300" spc="-434"/>
              <a:t> </a:t>
            </a:r>
            <a:r>
              <a:rPr dirty="0" sz="7300" spc="-165"/>
              <a:t>de</a:t>
            </a:r>
            <a:r>
              <a:rPr dirty="0" sz="7300" spc="-434"/>
              <a:t> </a:t>
            </a:r>
            <a:r>
              <a:rPr dirty="0" sz="7300" spc="-765"/>
              <a:t>SIA</a:t>
            </a:r>
            <a:r>
              <a:rPr dirty="0" sz="7300" spc="-430"/>
              <a:t> </a:t>
            </a:r>
            <a:r>
              <a:rPr dirty="0" sz="7300" spc="-315"/>
              <a:t>Group </a:t>
            </a:r>
            <a:r>
              <a:rPr dirty="0" sz="7300" spc="-365"/>
              <a:t>SARL</a:t>
            </a:r>
            <a:endParaRPr sz="7300"/>
          </a:p>
        </p:txBody>
      </p:sp>
      <p:grpSp>
        <p:nvGrpSpPr>
          <p:cNvPr id="3" name="object 3" descr=""/>
          <p:cNvGrpSpPr/>
          <p:nvPr/>
        </p:nvGrpSpPr>
        <p:grpSpPr>
          <a:xfrm>
            <a:off x="4144214" y="5116769"/>
            <a:ext cx="10000615" cy="5124450"/>
            <a:chOff x="4144214" y="5116769"/>
            <a:chExt cx="10000615" cy="5124450"/>
          </a:xfrm>
        </p:grpSpPr>
        <p:sp>
          <p:nvSpPr>
            <p:cNvPr id="4" name="object 4" descr=""/>
            <p:cNvSpPr/>
            <p:nvPr/>
          </p:nvSpPr>
          <p:spPr>
            <a:xfrm>
              <a:off x="4144213" y="7383259"/>
              <a:ext cx="10000615" cy="40005"/>
            </a:xfrm>
            <a:custGeom>
              <a:avLst/>
              <a:gdLst/>
              <a:ahLst/>
              <a:cxnLst/>
              <a:rect l="l" t="t" r="r" b="b"/>
              <a:pathLst>
                <a:path w="10000615" h="40004">
                  <a:moveTo>
                    <a:pt x="10000069" y="1435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10000069" y="39535"/>
                  </a:lnTo>
                  <a:lnTo>
                    <a:pt x="10000069" y="1435"/>
                  </a:lnTo>
                  <a:close/>
                </a:path>
              </a:pathLst>
            </a:custGeom>
            <a:solidFill>
              <a:srgbClr val="DFCDB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2260" y="5116769"/>
              <a:ext cx="5124449" cy="5124449"/>
            </a:xfrm>
            <a:prstGeom prst="rect">
              <a:avLst/>
            </a:prstGeom>
          </p:spPr>
        </p:pic>
      </p:grpSp>
      <p:sp>
        <p:nvSpPr>
          <p:cNvPr id="6" name="object 6" descr=""/>
          <p:cNvSpPr/>
          <p:nvPr/>
        </p:nvSpPr>
        <p:spPr>
          <a:xfrm>
            <a:off x="14445006" y="2158504"/>
            <a:ext cx="949325" cy="1609725"/>
          </a:xfrm>
          <a:custGeom>
            <a:avLst/>
            <a:gdLst/>
            <a:ahLst/>
            <a:cxnLst/>
            <a:rect l="l" t="t" r="r" b="b"/>
            <a:pathLst>
              <a:path w="949325" h="1609725">
                <a:moveTo>
                  <a:pt x="504799" y="165684"/>
                </a:moveTo>
                <a:lnTo>
                  <a:pt x="502881" y="154000"/>
                </a:lnTo>
                <a:lnTo>
                  <a:pt x="496658" y="145415"/>
                </a:lnTo>
                <a:lnTo>
                  <a:pt x="485965" y="138252"/>
                </a:lnTo>
                <a:lnTo>
                  <a:pt x="454926" y="121183"/>
                </a:lnTo>
                <a:lnTo>
                  <a:pt x="454926" y="179527"/>
                </a:lnTo>
                <a:lnTo>
                  <a:pt x="454317" y="188239"/>
                </a:lnTo>
                <a:lnTo>
                  <a:pt x="453567" y="196557"/>
                </a:lnTo>
                <a:lnTo>
                  <a:pt x="450684" y="203047"/>
                </a:lnTo>
                <a:lnTo>
                  <a:pt x="446366" y="208800"/>
                </a:lnTo>
                <a:lnTo>
                  <a:pt x="438238" y="225513"/>
                </a:lnTo>
                <a:lnTo>
                  <a:pt x="383921" y="321551"/>
                </a:lnTo>
                <a:lnTo>
                  <a:pt x="355625" y="369036"/>
                </a:lnTo>
                <a:lnTo>
                  <a:pt x="327012" y="416661"/>
                </a:lnTo>
                <a:lnTo>
                  <a:pt x="269265" y="511898"/>
                </a:lnTo>
                <a:lnTo>
                  <a:pt x="243166" y="551307"/>
                </a:lnTo>
                <a:lnTo>
                  <a:pt x="229374" y="570407"/>
                </a:lnTo>
                <a:lnTo>
                  <a:pt x="187274" y="631190"/>
                </a:lnTo>
                <a:lnTo>
                  <a:pt x="102514" y="755802"/>
                </a:lnTo>
                <a:lnTo>
                  <a:pt x="74155" y="796988"/>
                </a:lnTo>
                <a:lnTo>
                  <a:pt x="71996" y="800595"/>
                </a:lnTo>
                <a:lnTo>
                  <a:pt x="69113" y="803478"/>
                </a:lnTo>
                <a:lnTo>
                  <a:pt x="64795" y="802754"/>
                </a:lnTo>
                <a:lnTo>
                  <a:pt x="63360" y="802030"/>
                </a:lnTo>
                <a:lnTo>
                  <a:pt x="61912" y="802030"/>
                </a:lnTo>
                <a:lnTo>
                  <a:pt x="60477" y="801306"/>
                </a:lnTo>
                <a:lnTo>
                  <a:pt x="59753" y="798436"/>
                </a:lnTo>
                <a:lnTo>
                  <a:pt x="57594" y="795553"/>
                </a:lnTo>
                <a:lnTo>
                  <a:pt x="56870" y="791946"/>
                </a:lnTo>
                <a:lnTo>
                  <a:pt x="58318" y="786193"/>
                </a:lnTo>
                <a:lnTo>
                  <a:pt x="59753" y="776109"/>
                </a:lnTo>
                <a:lnTo>
                  <a:pt x="61099" y="769429"/>
                </a:lnTo>
                <a:lnTo>
                  <a:pt x="62903" y="763155"/>
                </a:lnTo>
                <a:lnTo>
                  <a:pt x="65125" y="756881"/>
                </a:lnTo>
                <a:lnTo>
                  <a:pt x="67678" y="750201"/>
                </a:lnTo>
                <a:lnTo>
                  <a:pt x="82257" y="704748"/>
                </a:lnTo>
                <a:lnTo>
                  <a:pt x="94602" y="658495"/>
                </a:lnTo>
                <a:lnTo>
                  <a:pt x="105117" y="611606"/>
                </a:lnTo>
                <a:lnTo>
                  <a:pt x="114173" y="564235"/>
                </a:lnTo>
                <a:lnTo>
                  <a:pt x="122199" y="516547"/>
                </a:lnTo>
                <a:lnTo>
                  <a:pt x="129590" y="468693"/>
                </a:lnTo>
                <a:lnTo>
                  <a:pt x="131864" y="454964"/>
                </a:lnTo>
                <a:lnTo>
                  <a:pt x="136677" y="426681"/>
                </a:lnTo>
                <a:lnTo>
                  <a:pt x="138950" y="412546"/>
                </a:lnTo>
                <a:lnTo>
                  <a:pt x="147243" y="365391"/>
                </a:lnTo>
                <a:lnTo>
                  <a:pt x="157099" y="318173"/>
                </a:lnTo>
                <a:lnTo>
                  <a:pt x="167982" y="270979"/>
                </a:lnTo>
                <a:lnTo>
                  <a:pt x="179387" y="223926"/>
                </a:lnTo>
                <a:lnTo>
                  <a:pt x="190792" y="177126"/>
                </a:lnTo>
                <a:lnTo>
                  <a:pt x="207619" y="121412"/>
                </a:lnTo>
                <a:lnTo>
                  <a:pt x="217004" y="93802"/>
                </a:lnTo>
                <a:lnTo>
                  <a:pt x="226060" y="66255"/>
                </a:lnTo>
                <a:lnTo>
                  <a:pt x="230085" y="59550"/>
                </a:lnTo>
                <a:lnTo>
                  <a:pt x="235508" y="54737"/>
                </a:lnTo>
                <a:lnTo>
                  <a:pt x="242163" y="52082"/>
                </a:lnTo>
                <a:lnTo>
                  <a:pt x="249821" y="51854"/>
                </a:lnTo>
                <a:lnTo>
                  <a:pt x="251980" y="52578"/>
                </a:lnTo>
                <a:lnTo>
                  <a:pt x="254139" y="52578"/>
                </a:lnTo>
                <a:lnTo>
                  <a:pt x="256298" y="54013"/>
                </a:lnTo>
                <a:lnTo>
                  <a:pt x="262064" y="54737"/>
                </a:lnTo>
                <a:lnTo>
                  <a:pt x="267817" y="57607"/>
                </a:lnTo>
                <a:lnTo>
                  <a:pt x="273583" y="59778"/>
                </a:lnTo>
                <a:lnTo>
                  <a:pt x="312686" y="82308"/>
                </a:lnTo>
                <a:lnTo>
                  <a:pt x="352056" y="104495"/>
                </a:lnTo>
                <a:lnTo>
                  <a:pt x="430530" y="147612"/>
                </a:lnTo>
                <a:lnTo>
                  <a:pt x="434848" y="150482"/>
                </a:lnTo>
                <a:lnTo>
                  <a:pt x="439166" y="154089"/>
                </a:lnTo>
                <a:lnTo>
                  <a:pt x="443484" y="156248"/>
                </a:lnTo>
                <a:lnTo>
                  <a:pt x="449732" y="162928"/>
                </a:lnTo>
                <a:lnTo>
                  <a:pt x="453478" y="170827"/>
                </a:lnTo>
                <a:lnTo>
                  <a:pt x="454926" y="179527"/>
                </a:lnTo>
                <a:lnTo>
                  <a:pt x="454926" y="121183"/>
                </a:lnTo>
                <a:lnTo>
                  <a:pt x="409917" y="96405"/>
                </a:lnTo>
                <a:lnTo>
                  <a:pt x="372275" y="74968"/>
                </a:lnTo>
                <a:lnTo>
                  <a:pt x="335495" y="51854"/>
                </a:lnTo>
                <a:lnTo>
                  <a:pt x="323265" y="44132"/>
                </a:lnTo>
                <a:lnTo>
                  <a:pt x="310565" y="37096"/>
                </a:lnTo>
                <a:lnTo>
                  <a:pt x="297738" y="30594"/>
                </a:lnTo>
                <a:lnTo>
                  <a:pt x="285102" y="24498"/>
                </a:lnTo>
                <a:lnTo>
                  <a:pt x="271627" y="17741"/>
                </a:lnTo>
                <a:lnTo>
                  <a:pt x="258279" y="11531"/>
                </a:lnTo>
                <a:lnTo>
                  <a:pt x="245211" y="5867"/>
                </a:lnTo>
                <a:lnTo>
                  <a:pt x="232549" y="736"/>
                </a:lnTo>
                <a:lnTo>
                  <a:pt x="230378" y="736"/>
                </a:lnTo>
                <a:lnTo>
                  <a:pt x="228219" y="12"/>
                </a:lnTo>
                <a:lnTo>
                  <a:pt x="192811" y="53581"/>
                </a:lnTo>
                <a:lnTo>
                  <a:pt x="185750" y="84429"/>
                </a:lnTo>
                <a:lnTo>
                  <a:pt x="176517" y="114465"/>
                </a:lnTo>
                <a:lnTo>
                  <a:pt x="164871" y="143281"/>
                </a:lnTo>
                <a:lnTo>
                  <a:pt x="162953" y="149974"/>
                </a:lnTo>
                <a:lnTo>
                  <a:pt x="161467" y="156248"/>
                </a:lnTo>
                <a:lnTo>
                  <a:pt x="160210" y="162826"/>
                </a:lnTo>
                <a:lnTo>
                  <a:pt x="159105" y="169926"/>
                </a:lnTo>
                <a:lnTo>
                  <a:pt x="147472" y="220078"/>
                </a:lnTo>
                <a:lnTo>
                  <a:pt x="136359" y="270446"/>
                </a:lnTo>
                <a:lnTo>
                  <a:pt x="125806" y="321017"/>
                </a:lnTo>
                <a:lnTo>
                  <a:pt x="115862" y="371779"/>
                </a:lnTo>
                <a:lnTo>
                  <a:pt x="106540" y="422681"/>
                </a:lnTo>
                <a:lnTo>
                  <a:pt x="97917" y="473735"/>
                </a:lnTo>
                <a:lnTo>
                  <a:pt x="91719" y="517461"/>
                </a:lnTo>
                <a:lnTo>
                  <a:pt x="84594" y="561124"/>
                </a:lnTo>
                <a:lnTo>
                  <a:pt x="75844" y="604647"/>
                </a:lnTo>
                <a:lnTo>
                  <a:pt x="64795" y="647966"/>
                </a:lnTo>
                <a:lnTo>
                  <a:pt x="51638" y="692772"/>
                </a:lnTo>
                <a:lnTo>
                  <a:pt x="36804" y="737501"/>
                </a:lnTo>
                <a:lnTo>
                  <a:pt x="21564" y="782104"/>
                </a:lnTo>
                <a:lnTo>
                  <a:pt x="7200" y="826516"/>
                </a:lnTo>
                <a:lnTo>
                  <a:pt x="6477" y="830110"/>
                </a:lnTo>
                <a:lnTo>
                  <a:pt x="2882" y="832993"/>
                </a:lnTo>
                <a:lnTo>
                  <a:pt x="2159" y="836587"/>
                </a:lnTo>
                <a:lnTo>
                  <a:pt x="2159" y="839470"/>
                </a:lnTo>
                <a:lnTo>
                  <a:pt x="0" y="843788"/>
                </a:lnTo>
                <a:lnTo>
                  <a:pt x="2159" y="847382"/>
                </a:lnTo>
                <a:lnTo>
                  <a:pt x="6743" y="862101"/>
                </a:lnTo>
                <a:lnTo>
                  <a:pt x="7556" y="877087"/>
                </a:lnTo>
                <a:lnTo>
                  <a:pt x="6210" y="892340"/>
                </a:lnTo>
                <a:lnTo>
                  <a:pt x="4318" y="907859"/>
                </a:lnTo>
                <a:lnTo>
                  <a:pt x="4991" y="914869"/>
                </a:lnTo>
                <a:lnTo>
                  <a:pt x="8636" y="921270"/>
                </a:lnTo>
                <a:lnTo>
                  <a:pt x="14439" y="926185"/>
                </a:lnTo>
                <a:lnTo>
                  <a:pt x="21602" y="928738"/>
                </a:lnTo>
                <a:lnTo>
                  <a:pt x="23761" y="929462"/>
                </a:lnTo>
                <a:lnTo>
                  <a:pt x="28079" y="928027"/>
                </a:lnTo>
                <a:lnTo>
                  <a:pt x="36601" y="926058"/>
                </a:lnTo>
                <a:lnTo>
                  <a:pt x="71361" y="887704"/>
                </a:lnTo>
                <a:lnTo>
                  <a:pt x="85674" y="863231"/>
                </a:lnTo>
                <a:lnTo>
                  <a:pt x="94957" y="847153"/>
                </a:lnTo>
                <a:lnTo>
                  <a:pt x="120167" y="803478"/>
                </a:lnTo>
                <a:lnTo>
                  <a:pt x="179273" y="708444"/>
                </a:lnTo>
                <a:lnTo>
                  <a:pt x="208241" y="663397"/>
                </a:lnTo>
                <a:lnTo>
                  <a:pt x="238302" y="619163"/>
                </a:lnTo>
                <a:lnTo>
                  <a:pt x="250685" y="602399"/>
                </a:lnTo>
                <a:lnTo>
                  <a:pt x="262877" y="585419"/>
                </a:lnTo>
                <a:lnTo>
                  <a:pt x="274650" y="568045"/>
                </a:lnTo>
                <a:lnTo>
                  <a:pt x="285826" y="550049"/>
                </a:lnTo>
                <a:lnTo>
                  <a:pt x="344779" y="456450"/>
                </a:lnTo>
                <a:lnTo>
                  <a:pt x="403593" y="362432"/>
                </a:lnTo>
                <a:lnTo>
                  <a:pt x="432689" y="315353"/>
                </a:lnTo>
                <a:lnTo>
                  <a:pt x="461759" y="265493"/>
                </a:lnTo>
                <a:lnTo>
                  <a:pt x="475919" y="240030"/>
                </a:lnTo>
                <a:lnTo>
                  <a:pt x="490283" y="214566"/>
                </a:lnTo>
                <a:lnTo>
                  <a:pt x="494220" y="205244"/>
                </a:lnTo>
                <a:lnTo>
                  <a:pt x="497484" y="196202"/>
                </a:lnTo>
                <a:lnTo>
                  <a:pt x="500214" y="188239"/>
                </a:lnTo>
                <a:lnTo>
                  <a:pt x="502526" y="182168"/>
                </a:lnTo>
                <a:lnTo>
                  <a:pt x="504799" y="165684"/>
                </a:lnTo>
                <a:close/>
              </a:path>
              <a:path w="949325" h="1609725">
                <a:moveTo>
                  <a:pt x="853503" y="669201"/>
                </a:moveTo>
                <a:lnTo>
                  <a:pt x="851090" y="658850"/>
                </a:lnTo>
                <a:lnTo>
                  <a:pt x="844499" y="647966"/>
                </a:lnTo>
                <a:lnTo>
                  <a:pt x="814489" y="609422"/>
                </a:lnTo>
                <a:lnTo>
                  <a:pt x="803109" y="595261"/>
                </a:lnTo>
                <a:lnTo>
                  <a:pt x="803109" y="669467"/>
                </a:lnTo>
                <a:lnTo>
                  <a:pt x="800747" y="679246"/>
                </a:lnTo>
                <a:lnTo>
                  <a:pt x="773226" y="710603"/>
                </a:lnTo>
                <a:lnTo>
                  <a:pt x="733996" y="746417"/>
                </a:lnTo>
                <a:lnTo>
                  <a:pt x="694753" y="781151"/>
                </a:lnTo>
                <a:lnTo>
                  <a:pt x="668832" y="797712"/>
                </a:lnTo>
                <a:lnTo>
                  <a:pt x="644931" y="812038"/>
                </a:lnTo>
                <a:lnTo>
                  <a:pt x="621766" y="827049"/>
                </a:lnTo>
                <a:lnTo>
                  <a:pt x="599274" y="842860"/>
                </a:lnTo>
                <a:lnTo>
                  <a:pt x="577405" y="859624"/>
                </a:lnTo>
                <a:lnTo>
                  <a:pt x="530517" y="893826"/>
                </a:lnTo>
                <a:lnTo>
                  <a:pt x="507238" y="910043"/>
                </a:lnTo>
                <a:lnTo>
                  <a:pt x="483082" y="925868"/>
                </a:lnTo>
                <a:lnTo>
                  <a:pt x="441693" y="950925"/>
                </a:lnTo>
                <a:lnTo>
                  <a:pt x="401370" y="977874"/>
                </a:lnTo>
                <a:lnTo>
                  <a:pt x="363499" y="1004316"/>
                </a:lnTo>
                <a:lnTo>
                  <a:pt x="321818" y="1033132"/>
                </a:lnTo>
                <a:lnTo>
                  <a:pt x="223189" y="1092161"/>
                </a:lnTo>
                <a:lnTo>
                  <a:pt x="218859" y="1093609"/>
                </a:lnTo>
                <a:lnTo>
                  <a:pt x="215265" y="1092885"/>
                </a:lnTo>
                <a:lnTo>
                  <a:pt x="213106" y="1092885"/>
                </a:lnTo>
                <a:lnTo>
                  <a:pt x="212382" y="1092161"/>
                </a:lnTo>
                <a:lnTo>
                  <a:pt x="203022" y="1090726"/>
                </a:lnTo>
                <a:lnTo>
                  <a:pt x="207340" y="1081366"/>
                </a:lnTo>
                <a:lnTo>
                  <a:pt x="207340" y="1074889"/>
                </a:lnTo>
                <a:lnTo>
                  <a:pt x="208318" y="1065872"/>
                </a:lnTo>
                <a:lnTo>
                  <a:pt x="210312" y="1057249"/>
                </a:lnTo>
                <a:lnTo>
                  <a:pt x="213525" y="1049172"/>
                </a:lnTo>
                <a:lnTo>
                  <a:pt x="218147" y="1041768"/>
                </a:lnTo>
                <a:lnTo>
                  <a:pt x="222796" y="1034681"/>
                </a:lnTo>
                <a:lnTo>
                  <a:pt x="227228" y="1027734"/>
                </a:lnTo>
                <a:lnTo>
                  <a:pt x="231813" y="1021321"/>
                </a:lnTo>
                <a:lnTo>
                  <a:pt x="270294" y="979678"/>
                </a:lnTo>
                <a:lnTo>
                  <a:pt x="300748" y="941006"/>
                </a:lnTo>
                <a:lnTo>
                  <a:pt x="323126" y="910132"/>
                </a:lnTo>
                <a:lnTo>
                  <a:pt x="358825" y="860767"/>
                </a:lnTo>
                <a:lnTo>
                  <a:pt x="389496" y="821474"/>
                </a:lnTo>
                <a:lnTo>
                  <a:pt x="397903" y="812038"/>
                </a:lnTo>
                <a:lnTo>
                  <a:pt x="406234" y="801941"/>
                </a:lnTo>
                <a:lnTo>
                  <a:pt x="414197" y="791806"/>
                </a:lnTo>
                <a:lnTo>
                  <a:pt x="421894" y="781875"/>
                </a:lnTo>
                <a:lnTo>
                  <a:pt x="439648" y="760031"/>
                </a:lnTo>
                <a:lnTo>
                  <a:pt x="457073" y="738314"/>
                </a:lnTo>
                <a:lnTo>
                  <a:pt x="473824" y="716064"/>
                </a:lnTo>
                <a:lnTo>
                  <a:pt x="489572" y="692607"/>
                </a:lnTo>
                <a:lnTo>
                  <a:pt x="515340" y="653516"/>
                </a:lnTo>
                <a:lnTo>
                  <a:pt x="543471" y="615835"/>
                </a:lnTo>
                <a:lnTo>
                  <a:pt x="573087" y="579107"/>
                </a:lnTo>
                <a:lnTo>
                  <a:pt x="613956" y="530021"/>
                </a:lnTo>
                <a:lnTo>
                  <a:pt x="624738" y="516839"/>
                </a:lnTo>
                <a:lnTo>
                  <a:pt x="636320" y="504075"/>
                </a:lnTo>
                <a:lnTo>
                  <a:pt x="649401" y="492455"/>
                </a:lnTo>
                <a:lnTo>
                  <a:pt x="653719" y="489572"/>
                </a:lnTo>
                <a:lnTo>
                  <a:pt x="658037" y="488137"/>
                </a:lnTo>
                <a:lnTo>
                  <a:pt x="662355" y="488861"/>
                </a:lnTo>
                <a:lnTo>
                  <a:pt x="665949" y="489572"/>
                </a:lnTo>
                <a:lnTo>
                  <a:pt x="680669" y="504342"/>
                </a:lnTo>
                <a:lnTo>
                  <a:pt x="689356" y="513880"/>
                </a:lnTo>
                <a:lnTo>
                  <a:pt x="698042" y="523684"/>
                </a:lnTo>
                <a:lnTo>
                  <a:pt x="706996" y="533488"/>
                </a:lnTo>
                <a:lnTo>
                  <a:pt x="722007" y="551967"/>
                </a:lnTo>
                <a:lnTo>
                  <a:pt x="736955" y="570572"/>
                </a:lnTo>
                <a:lnTo>
                  <a:pt x="752043" y="589178"/>
                </a:lnTo>
                <a:lnTo>
                  <a:pt x="767473" y="607644"/>
                </a:lnTo>
                <a:lnTo>
                  <a:pt x="776046" y="616788"/>
                </a:lnTo>
                <a:lnTo>
                  <a:pt x="783666" y="626732"/>
                </a:lnTo>
                <a:lnTo>
                  <a:pt x="790752" y="637209"/>
                </a:lnTo>
                <a:lnTo>
                  <a:pt x="797712" y="647966"/>
                </a:lnTo>
                <a:lnTo>
                  <a:pt x="802233" y="659028"/>
                </a:lnTo>
                <a:lnTo>
                  <a:pt x="803109" y="669467"/>
                </a:lnTo>
                <a:lnTo>
                  <a:pt x="803109" y="595261"/>
                </a:lnTo>
                <a:lnTo>
                  <a:pt x="753110" y="532574"/>
                </a:lnTo>
                <a:lnTo>
                  <a:pt x="723417" y="493102"/>
                </a:lnTo>
                <a:lnTo>
                  <a:pt x="695477" y="452145"/>
                </a:lnTo>
                <a:lnTo>
                  <a:pt x="686828" y="441337"/>
                </a:lnTo>
                <a:lnTo>
                  <a:pt x="679640" y="437019"/>
                </a:lnTo>
                <a:lnTo>
                  <a:pt x="671715" y="436295"/>
                </a:lnTo>
                <a:lnTo>
                  <a:pt x="664070" y="435876"/>
                </a:lnTo>
                <a:lnTo>
                  <a:pt x="656412" y="437743"/>
                </a:lnTo>
                <a:lnTo>
                  <a:pt x="609206" y="486765"/>
                </a:lnTo>
                <a:lnTo>
                  <a:pt x="576326" y="526084"/>
                </a:lnTo>
                <a:lnTo>
                  <a:pt x="544169" y="566166"/>
                </a:lnTo>
                <a:lnTo>
                  <a:pt x="513372" y="607377"/>
                </a:lnTo>
                <a:lnTo>
                  <a:pt x="478624" y="658850"/>
                </a:lnTo>
                <a:lnTo>
                  <a:pt x="463334" y="681469"/>
                </a:lnTo>
                <a:lnTo>
                  <a:pt x="440791" y="711860"/>
                </a:lnTo>
                <a:lnTo>
                  <a:pt x="416902" y="741438"/>
                </a:lnTo>
                <a:lnTo>
                  <a:pt x="391655" y="770356"/>
                </a:lnTo>
                <a:lnTo>
                  <a:pt x="386575" y="776592"/>
                </a:lnTo>
                <a:lnTo>
                  <a:pt x="376161" y="788276"/>
                </a:lnTo>
                <a:lnTo>
                  <a:pt x="371500" y="794118"/>
                </a:lnTo>
                <a:lnTo>
                  <a:pt x="357936" y="811936"/>
                </a:lnTo>
                <a:lnTo>
                  <a:pt x="283679" y="910043"/>
                </a:lnTo>
                <a:lnTo>
                  <a:pt x="254139" y="948905"/>
                </a:lnTo>
                <a:lnTo>
                  <a:pt x="228130" y="978242"/>
                </a:lnTo>
                <a:lnTo>
                  <a:pt x="197269" y="1002169"/>
                </a:lnTo>
                <a:lnTo>
                  <a:pt x="192278" y="1004316"/>
                </a:lnTo>
                <a:lnTo>
                  <a:pt x="187909" y="1007211"/>
                </a:lnTo>
                <a:lnTo>
                  <a:pt x="184302" y="1010818"/>
                </a:lnTo>
                <a:lnTo>
                  <a:pt x="174485" y="1019924"/>
                </a:lnTo>
                <a:lnTo>
                  <a:pt x="166763" y="1029716"/>
                </a:lnTo>
                <a:lnTo>
                  <a:pt x="162941" y="1041387"/>
                </a:lnTo>
                <a:lnTo>
                  <a:pt x="164871" y="1056170"/>
                </a:lnTo>
                <a:lnTo>
                  <a:pt x="165798" y="1063523"/>
                </a:lnTo>
                <a:lnTo>
                  <a:pt x="164236" y="1071295"/>
                </a:lnTo>
                <a:lnTo>
                  <a:pt x="161734" y="1079055"/>
                </a:lnTo>
                <a:lnTo>
                  <a:pt x="159829" y="1086408"/>
                </a:lnTo>
                <a:lnTo>
                  <a:pt x="158940" y="1092161"/>
                </a:lnTo>
                <a:lnTo>
                  <a:pt x="157670" y="1099553"/>
                </a:lnTo>
                <a:lnTo>
                  <a:pt x="156591" y="1105446"/>
                </a:lnTo>
                <a:lnTo>
                  <a:pt x="155511" y="1111605"/>
                </a:lnTo>
                <a:lnTo>
                  <a:pt x="155130" y="1123149"/>
                </a:lnTo>
                <a:lnTo>
                  <a:pt x="158394" y="1132128"/>
                </a:lnTo>
                <a:lnTo>
                  <a:pt x="165430" y="1138936"/>
                </a:lnTo>
                <a:lnTo>
                  <a:pt x="176390" y="1144003"/>
                </a:lnTo>
                <a:lnTo>
                  <a:pt x="179273" y="1146162"/>
                </a:lnTo>
                <a:lnTo>
                  <a:pt x="182867" y="1146886"/>
                </a:lnTo>
                <a:lnTo>
                  <a:pt x="186461" y="1146886"/>
                </a:lnTo>
                <a:lnTo>
                  <a:pt x="194424" y="1147953"/>
                </a:lnTo>
                <a:lnTo>
                  <a:pt x="202031" y="1147876"/>
                </a:lnTo>
                <a:lnTo>
                  <a:pt x="209245" y="1146581"/>
                </a:lnTo>
                <a:lnTo>
                  <a:pt x="215988" y="1144003"/>
                </a:lnTo>
                <a:lnTo>
                  <a:pt x="239839" y="1129550"/>
                </a:lnTo>
                <a:lnTo>
                  <a:pt x="300202" y="1093609"/>
                </a:lnTo>
                <a:lnTo>
                  <a:pt x="311023" y="1087132"/>
                </a:lnTo>
                <a:lnTo>
                  <a:pt x="351586" y="1059789"/>
                </a:lnTo>
                <a:lnTo>
                  <a:pt x="431063" y="1004341"/>
                </a:lnTo>
                <a:lnTo>
                  <a:pt x="510413" y="949972"/>
                </a:lnTo>
                <a:lnTo>
                  <a:pt x="629602" y="869797"/>
                </a:lnTo>
                <a:lnTo>
                  <a:pt x="668985" y="842429"/>
                </a:lnTo>
                <a:lnTo>
                  <a:pt x="707961" y="814285"/>
                </a:lnTo>
                <a:lnTo>
                  <a:pt x="746353" y="785075"/>
                </a:lnTo>
                <a:lnTo>
                  <a:pt x="784021" y="754519"/>
                </a:lnTo>
                <a:lnTo>
                  <a:pt x="816787" y="724636"/>
                </a:lnTo>
                <a:lnTo>
                  <a:pt x="845223" y="690435"/>
                </a:lnTo>
                <a:lnTo>
                  <a:pt x="851585" y="679551"/>
                </a:lnTo>
                <a:lnTo>
                  <a:pt x="853503" y="669201"/>
                </a:lnTo>
                <a:close/>
              </a:path>
              <a:path w="949325" h="1609725">
                <a:moveTo>
                  <a:pt x="948944" y="1151801"/>
                </a:moveTo>
                <a:lnTo>
                  <a:pt x="946734" y="1145349"/>
                </a:lnTo>
                <a:lnTo>
                  <a:pt x="942911" y="1140396"/>
                </a:lnTo>
                <a:lnTo>
                  <a:pt x="938822" y="1137526"/>
                </a:lnTo>
                <a:lnTo>
                  <a:pt x="936663" y="1135367"/>
                </a:lnTo>
                <a:lnTo>
                  <a:pt x="933056" y="1134643"/>
                </a:lnTo>
                <a:lnTo>
                  <a:pt x="930173" y="1133919"/>
                </a:lnTo>
                <a:lnTo>
                  <a:pt x="922985" y="1133208"/>
                </a:lnTo>
                <a:lnTo>
                  <a:pt x="908583" y="1134643"/>
                </a:lnTo>
                <a:lnTo>
                  <a:pt x="874026" y="1140269"/>
                </a:lnTo>
                <a:lnTo>
                  <a:pt x="874026" y="1187196"/>
                </a:lnTo>
                <a:lnTo>
                  <a:pt x="873302" y="1191514"/>
                </a:lnTo>
                <a:lnTo>
                  <a:pt x="870419" y="1195120"/>
                </a:lnTo>
                <a:lnTo>
                  <a:pt x="865568" y="1205191"/>
                </a:lnTo>
                <a:lnTo>
                  <a:pt x="860704" y="1215732"/>
                </a:lnTo>
                <a:lnTo>
                  <a:pt x="855840" y="1226400"/>
                </a:lnTo>
                <a:lnTo>
                  <a:pt x="827989" y="1286497"/>
                </a:lnTo>
                <a:lnTo>
                  <a:pt x="809205" y="1337538"/>
                </a:lnTo>
                <a:lnTo>
                  <a:pt x="793496" y="1389684"/>
                </a:lnTo>
                <a:lnTo>
                  <a:pt x="779729" y="1442631"/>
                </a:lnTo>
                <a:lnTo>
                  <a:pt x="766749" y="1496060"/>
                </a:lnTo>
                <a:lnTo>
                  <a:pt x="764768" y="1505013"/>
                </a:lnTo>
                <a:lnTo>
                  <a:pt x="762254" y="1513687"/>
                </a:lnTo>
                <a:lnTo>
                  <a:pt x="759460" y="1522374"/>
                </a:lnTo>
                <a:lnTo>
                  <a:pt x="756666" y="1531327"/>
                </a:lnTo>
                <a:lnTo>
                  <a:pt x="748030" y="1534210"/>
                </a:lnTo>
                <a:lnTo>
                  <a:pt x="742276" y="1530616"/>
                </a:lnTo>
                <a:lnTo>
                  <a:pt x="736511" y="1527733"/>
                </a:lnTo>
                <a:lnTo>
                  <a:pt x="704888" y="1496148"/>
                </a:lnTo>
                <a:lnTo>
                  <a:pt x="647230" y="1451508"/>
                </a:lnTo>
                <a:lnTo>
                  <a:pt x="579539" y="1406207"/>
                </a:lnTo>
                <a:lnTo>
                  <a:pt x="539610" y="1386535"/>
                </a:lnTo>
                <a:lnTo>
                  <a:pt x="498043" y="1370507"/>
                </a:lnTo>
                <a:lnTo>
                  <a:pt x="455015" y="1357109"/>
                </a:lnTo>
                <a:lnTo>
                  <a:pt x="432866" y="1351114"/>
                </a:lnTo>
                <a:lnTo>
                  <a:pt x="411276" y="1343152"/>
                </a:lnTo>
                <a:lnTo>
                  <a:pt x="391020" y="1332103"/>
                </a:lnTo>
                <a:lnTo>
                  <a:pt x="372935" y="1316786"/>
                </a:lnTo>
                <a:lnTo>
                  <a:pt x="367169" y="1311033"/>
                </a:lnTo>
                <a:lnTo>
                  <a:pt x="367169" y="1301673"/>
                </a:lnTo>
                <a:lnTo>
                  <a:pt x="374370" y="1299514"/>
                </a:lnTo>
                <a:lnTo>
                  <a:pt x="388823" y="1294701"/>
                </a:lnTo>
                <a:lnTo>
                  <a:pt x="402996" y="1290154"/>
                </a:lnTo>
                <a:lnTo>
                  <a:pt x="416902" y="1286141"/>
                </a:lnTo>
                <a:lnTo>
                  <a:pt x="461060" y="1275511"/>
                </a:lnTo>
                <a:lnTo>
                  <a:pt x="491185" y="1266571"/>
                </a:lnTo>
                <a:lnTo>
                  <a:pt x="550760" y="1246949"/>
                </a:lnTo>
                <a:lnTo>
                  <a:pt x="641654" y="1222209"/>
                </a:lnTo>
                <a:lnTo>
                  <a:pt x="687438" y="1210614"/>
                </a:lnTo>
                <a:lnTo>
                  <a:pt x="733628" y="1200162"/>
                </a:lnTo>
                <a:lnTo>
                  <a:pt x="762800" y="1193101"/>
                </a:lnTo>
                <a:lnTo>
                  <a:pt x="792035" y="1186929"/>
                </a:lnTo>
                <a:lnTo>
                  <a:pt x="821410" y="1181430"/>
                </a:lnTo>
                <a:lnTo>
                  <a:pt x="850988" y="1176401"/>
                </a:lnTo>
                <a:lnTo>
                  <a:pt x="856018" y="1176401"/>
                </a:lnTo>
                <a:lnTo>
                  <a:pt x="861060" y="1177124"/>
                </a:lnTo>
                <a:lnTo>
                  <a:pt x="863587" y="1176401"/>
                </a:lnTo>
                <a:lnTo>
                  <a:pt x="866101" y="1175677"/>
                </a:lnTo>
                <a:lnTo>
                  <a:pt x="868984" y="1179995"/>
                </a:lnTo>
                <a:lnTo>
                  <a:pt x="872578" y="1182166"/>
                </a:lnTo>
                <a:lnTo>
                  <a:pt x="872578" y="1183601"/>
                </a:lnTo>
                <a:lnTo>
                  <a:pt x="874026" y="1187196"/>
                </a:lnTo>
                <a:lnTo>
                  <a:pt x="874026" y="1140269"/>
                </a:lnTo>
                <a:lnTo>
                  <a:pt x="801281" y="1153363"/>
                </a:lnTo>
                <a:lnTo>
                  <a:pt x="748144" y="1164704"/>
                </a:lnTo>
                <a:lnTo>
                  <a:pt x="695363" y="1177607"/>
                </a:lnTo>
                <a:lnTo>
                  <a:pt x="642912" y="1192237"/>
                </a:lnTo>
                <a:lnTo>
                  <a:pt x="419735" y="1250556"/>
                </a:lnTo>
                <a:lnTo>
                  <a:pt x="349897" y="1272159"/>
                </a:lnTo>
                <a:lnTo>
                  <a:pt x="319659" y="1305991"/>
                </a:lnTo>
                <a:lnTo>
                  <a:pt x="319786" y="1320241"/>
                </a:lnTo>
                <a:lnTo>
                  <a:pt x="340537" y="1356385"/>
                </a:lnTo>
                <a:lnTo>
                  <a:pt x="374103" y="1375829"/>
                </a:lnTo>
                <a:lnTo>
                  <a:pt x="412534" y="1386624"/>
                </a:lnTo>
                <a:lnTo>
                  <a:pt x="457504" y="1397812"/>
                </a:lnTo>
                <a:lnTo>
                  <a:pt x="500722" y="1412989"/>
                </a:lnTo>
                <a:lnTo>
                  <a:pt x="542328" y="1432077"/>
                </a:lnTo>
                <a:lnTo>
                  <a:pt x="582447" y="1455013"/>
                </a:lnTo>
                <a:lnTo>
                  <a:pt x="625068" y="1484007"/>
                </a:lnTo>
                <a:lnTo>
                  <a:pt x="664781" y="1515757"/>
                </a:lnTo>
                <a:lnTo>
                  <a:pt x="702208" y="1550085"/>
                </a:lnTo>
                <a:lnTo>
                  <a:pt x="743737" y="1592707"/>
                </a:lnTo>
                <a:lnTo>
                  <a:pt x="749655" y="1599184"/>
                </a:lnTo>
                <a:lnTo>
                  <a:pt x="756373" y="1605394"/>
                </a:lnTo>
                <a:lnTo>
                  <a:pt x="762685" y="1609344"/>
                </a:lnTo>
                <a:lnTo>
                  <a:pt x="786206" y="1609344"/>
                </a:lnTo>
                <a:lnTo>
                  <a:pt x="789787" y="1607731"/>
                </a:lnTo>
                <a:lnTo>
                  <a:pt x="796264" y="1600530"/>
                </a:lnTo>
                <a:lnTo>
                  <a:pt x="798423" y="1591081"/>
                </a:lnTo>
                <a:lnTo>
                  <a:pt x="798207" y="1581708"/>
                </a:lnTo>
                <a:lnTo>
                  <a:pt x="797166" y="1572183"/>
                </a:lnTo>
                <a:lnTo>
                  <a:pt x="796404" y="1562938"/>
                </a:lnTo>
                <a:lnTo>
                  <a:pt x="796988" y="1554365"/>
                </a:lnTo>
                <a:lnTo>
                  <a:pt x="799680" y="1534210"/>
                </a:lnTo>
                <a:lnTo>
                  <a:pt x="803719" y="1503934"/>
                </a:lnTo>
                <a:lnTo>
                  <a:pt x="813168" y="1454188"/>
                </a:lnTo>
                <a:lnTo>
                  <a:pt x="825423" y="1405255"/>
                </a:lnTo>
                <a:lnTo>
                  <a:pt x="840562" y="1357210"/>
                </a:lnTo>
                <a:lnTo>
                  <a:pt x="858647" y="1310170"/>
                </a:lnTo>
                <a:lnTo>
                  <a:pt x="879779" y="1264234"/>
                </a:lnTo>
                <a:lnTo>
                  <a:pt x="903185" y="1223378"/>
                </a:lnTo>
                <a:lnTo>
                  <a:pt x="930897" y="1185760"/>
                </a:lnTo>
                <a:lnTo>
                  <a:pt x="936434" y="1178255"/>
                </a:lnTo>
                <a:lnTo>
                  <a:pt x="938136" y="1175677"/>
                </a:lnTo>
                <a:lnTo>
                  <a:pt x="941158" y="1171092"/>
                </a:lnTo>
                <a:lnTo>
                  <a:pt x="945007" y="1164704"/>
                </a:lnTo>
                <a:lnTo>
                  <a:pt x="948182" y="1159116"/>
                </a:lnTo>
                <a:lnTo>
                  <a:pt x="948944" y="1151801"/>
                </a:lnTo>
                <a:close/>
              </a:path>
            </a:pathLst>
          </a:custGeom>
          <a:solidFill>
            <a:srgbClr val="788A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2894152" y="3881373"/>
            <a:ext cx="923925" cy="1645920"/>
          </a:xfrm>
          <a:custGeom>
            <a:avLst/>
            <a:gdLst/>
            <a:ahLst/>
            <a:cxnLst/>
            <a:rect l="l" t="t" r="r" b="b"/>
            <a:pathLst>
              <a:path w="923925" h="1645920">
                <a:moveTo>
                  <a:pt x="639025" y="321919"/>
                </a:moveTo>
                <a:lnTo>
                  <a:pt x="621220" y="284480"/>
                </a:lnTo>
                <a:lnTo>
                  <a:pt x="590981" y="264248"/>
                </a:lnTo>
                <a:lnTo>
                  <a:pt x="590981" y="328396"/>
                </a:lnTo>
                <a:lnTo>
                  <a:pt x="590257" y="337756"/>
                </a:lnTo>
                <a:lnTo>
                  <a:pt x="583057" y="338480"/>
                </a:lnTo>
                <a:lnTo>
                  <a:pt x="568502" y="342633"/>
                </a:lnTo>
                <a:lnTo>
                  <a:pt x="554088" y="346303"/>
                </a:lnTo>
                <a:lnTo>
                  <a:pt x="539927" y="349313"/>
                </a:lnTo>
                <a:lnTo>
                  <a:pt x="526186" y="351434"/>
                </a:lnTo>
                <a:lnTo>
                  <a:pt x="495109" y="357136"/>
                </a:lnTo>
                <a:lnTo>
                  <a:pt x="464439" y="364121"/>
                </a:lnTo>
                <a:lnTo>
                  <a:pt x="403783" y="379514"/>
                </a:lnTo>
                <a:lnTo>
                  <a:pt x="311175" y="397878"/>
                </a:lnTo>
                <a:lnTo>
                  <a:pt x="264769" y="406438"/>
                </a:lnTo>
                <a:lnTo>
                  <a:pt x="188429" y="418960"/>
                </a:lnTo>
                <a:lnTo>
                  <a:pt x="129235" y="426326"/>
                </a:lnTo>
                <a:lnTo>
                  <a:pt x="99225" y="429183"/>
                </a:lnTo>
                <a:lnTo>
                  <a:pt x="94183" y="429907"/>
                </a:lnTo>
                <a:lnTo>
                  <a:pt x="91668" y="429183"/>
                </a:lnTo>
                <a:lnTo>
                  <a:pt x="89154" y="428472"/>
                </a:lnTo>
                <a:lnTo>
                  <a:pt x="84836" y="429183"/>
                </a:lnTo>
                <a:lnTo>
                  <a:pt x="81953" y="424865"/>
                </a:lnTo>
                <a:lnTo>
                  <a:pt x="78346" y="422706"/>
                </a:lnTo>
                <a:lnTo>
                  <a:pt x="78346" y="421271"/>
                </a:lnTo>
                <a:lnTo>
                  <a:pt x="76911" y="416953"/>
                </a:lnTo>
                <a:lnTo>
                  <a:pt x="78346" y="413346"/>
                </a:lnTo>
                <a:lnTo>
                  <a:pt x="81229" y="409752"/>
                </a:lnTo>
                <a:lnTo>
                  <a:pt x="86639" y="399808"/>
                </a:lnTo>
                <a:lnTo>
                  <a:pt x="92125" y="389597"/>
                </a:lnTo>
                <a:lnTo>
                  <a:pt x="97663" y="379514"/>
                </a:lnTo>
                <a:lnTo>
                  <a:pt x="103543" y="369430"/>
                </a:lnTo>
                <a:lnTo>
                  <a:pt x="129730" y="321386"/>
                </a:lnTo>
                <a:lnTo>
                  <a:pt x="151930" y="271678"/>
                </a:lnTo>
                <a:lnTo>
                  <a:pt x="171196" y="220713"/>
                </a:lnTo>
                <a:lnTo>
                  <a:pt x="188569" y="168935"/>
                </a:lnTo>
                <a:lnTo>
                  <a:pt x="205066" y="116738"/>
                </a:lnTo>
                <a:lnTo>
                  <a:pt x="207492" y="107784"/>
                </a:lnTo>
                <a:lnTo>
                  <a:pt x="210375" y="99098"/>
                </a:lnTo>
                <a:lnTo>
                  <a:pt x="213677" y="90411"/>
                </a:lnTo>
                <a:lnTo>
                  <a:pt x="217309" y="81457"/>
                </a:lnTo>
                <a:lnTo>
                  <a:pt x="225945" y="79298"/>
                </a:lnTo>
                <a:lnTo>
                  <a:pt x="231711" y="83616"/>
                </a:lnTo>
                <a:lnTo>
                  <a:pt x="237464" y="86499"/>
                </a:lnTo>
                <a:lnTo>
                  <a:pt x="266458" y="120535"/>
                </a:lnTo>
                <a:lnTo>
                  <a:pt x="321386" y="168910"/>
                </a:lnTo>
                <a:lnTo>
                  <a:pt x="385953" y="218351"/>
                </a:lnTo>
                <a:lnTo>
                  <a:pt x="424218" y="240830"/>
                </a:lnTo>
                <a:lnTo>
                  <a:pt x="464502" y="259943"/>
                </a:lnTo>
                <a:lnTo>
                  <a:pt x="506742" y="276567"/>
                </a:lnTo>
                <a:lnTo>
                  <a:pt x="528434" y="283756"/>
                </a:lnTo>
                <a:lnTo>
                  <a:pt x="549579" y="293027"/>
                </a:lnTo>
                <a:lnTo>
                  <a:pt x="569112" y="305409"/>
                </a:lnTo>
                <a:lnTo>
                  <a:pt x="585939" y="321919"/>
                </a:lnTo>
                <a:lnTo>
                  <a:pt x="590981" y="328396"/>
                </a:lnTo>
                <a:lnTo>
                  <a:pt x="590981" y="264248"/>
                </a:lnTo>
                <a:lnTo>
                  <a:pt x="588467" y="262788"/>
                </a:lnTo>
                <a:lnTo>
                  <a:pt x="570395" y="255016"/>
                </a:lnTo>
                <a:lnTo>
                  <a:pt x="507085" y="235305"/>
                </a:lnTo>
                <a:lnTo>
                  <a:pt x="464807" y="217436"/>
                </a:lnTo>
                <a:lnTo>
                  <a:pt x="424421" y="195643"/>
                </a:lnTo>
                <a:lnTo>
                  <a:pt x="385787" y="170014"/>
                </a:lnTo>
                <a:lnTo>
                  <a:pt x="345325" y="138023"/>
                </a:lnTo>
                <a:lnTo>
                  <a:pt x="307848" y="103682"/>
                </a:lnTo>
                <a:lnTo>
                  <a:pt x="272796" y="67043"/>
                </a:lnTo>
                <a:lnTo>
                  <a:pt x="239623" y="28181"/>
                </a:lnTo>
                <a:lnTo>
                  <a:pt x="229006" y="14947"/>
                </a:lnTo>
                <a:lnTo>
                  <a:pt x="222821" y="8242"/>
                </a:lnTo>
                <a:lnTo>
                  <a:pt x="215150" y="2260"/>
                </a:lnTo>
                <a:lnTo>
                  <a:pt x="208673" y="101"/>
                </a:lnTo>
                <a:lnTo>
                  <a:pt x="198704" y="0"/>
                </a:lnTo>
                <a:lnTo>
                  <a:pt x="189407" y="3619"/>
                </a:lnTo>
                <a:lnTo>
                  <a:pt x="182549" y="10325"/>
                </a:lnTo>
                <a:lnTo>
                  <a:pt x="179870" y="19545"/>
                </a:lnTo>
                <a:lnTo>
                  <a:pt x="179451" y="28625"/>
                </a:lnTo>
                <a:lnTo>
                  <a:pt x="179781" y="38176"/>
                </a:lnTo>
                <a:lnTo>
                  <a:pt x="179971" y="47586"/>
                </a:lnTo>
                <a:lnTo>
                  <a:pt x="168871" y="106222"/>
                </a:lnTo>
                <a:lnTo>
                  <a:pt x="156006" y="155232"/>
                </a:lnTo>
                <a:lnTo>
                  <a:pt x="140449" y="203212"/>
                </a:lnTo>
                <a:lnTo>
                  <a:pt x="122135" y="250063"/>
                </a:lnTo>
                <a:lnTo>
                  <a:pt x="100977" y="295656"/>
                </a:lnTo>
                <a:lnTo>
                  <a:pt x="76911" y="339915"/>
                </a:lnTo>
                <a:lnTo>
                  <a:pt x="50444" y="379336"/>
                </a:lnTo>
                <a:lnTo>
                  <a:pt x="20751" y="415505"/>
                </a:lnTo>
                <a:lnTo>
                  <a:pt x="14376" y="422173"/>
                </a:lnTo>
                <a:lnTo>
                  <a:pt x="9144" y="428828"/>
                </a:lnTo>
                <a:lnTo>
                  <a:pt x="1308" y="439991"/>
                </a:lnTo>
                <a:lnTo>
                  <a:pt x="0" y="447433"/>
                </a:lnTo>
                <a:lnTo>
                  <a:pt x="1676" y="454202"/>
                </a:lnTo>
                <a:lnTo>
                  <a:pt x="4953" y="459625"/>
                </a:lnTo>
                <a:lnTo>
                  <a:pt x="8509" y="463029"/>
                </a:lnTo>
                <a:lnTo>
                  <a:pt x="11391" y="465188"/>
                </a:lnTo>
                <a:lnTo>
                  <a:pt x="14986" y="465912"/>
                </a:lnTo>
                <a:lnTo>
                  <a:pt x="17868" y="466623"/>
                </a:lnTo>
                <a:lnTo>
                  <a:pt x="24345" y="468071"/>
                </a:lnTo>
                <a:lnTo>
                  <a:pt x="32270" y="468071"/>
                </a:lnTo>
                <a:lnTo>
                  <a:pt x="38747" y="467347"/>
                </a:lnTo>
                <a:lnTo>
                  <a:pt x="93091" y="462127"/>
                </a:lnTo>
                <a:lnTo>
                  <a:pt x="147218" y="455790"/>
                </a:lnTo>
                <a:lnTo>
                  <a:pt x="201117" y="448119"/>
                </a:lnTo>
                <a:lnTo>
                  <a:pt x="254723" y="438848"/>
                </a:lnTo>
                <a:lnTo>
                  <a:pt x="297649" y="429907"/>
                </a:lnTo>
                <a:lnTo>
                  <a:pt x="308025" y="427748"/>
                </a:lnTo>
                <a:lnTo>
                  <a:pt x="534098" y="384556"/>
                </a:lnTo>
                <a:lnTo>
                  <a:pt x="552234" y="380542"/>
                </a:lnTo>
                <a:lnTo>
                  <a:pt x="587971" y="371995"/>
                </a:lnTo>
                <a:lnTo>
                  <a:pt x="606107" y="367995"/>
                </a:lnTo>
                <a:lnTo>
                  <a:pt x="617334" y="363131"/>
                </a:lnTo>
                <a:lnTo>
                  <a:pt x="626795" y="355574"/>
                </a:lnTo>
                <a:lnTo>
                  <a:pt x="633844" y="346125"/>
                </a:lnTo>
                <a:lnTo>
                  <a:pt x="637781" y="335597"/>
                </a:lnTo>
                <a:lnTo>
                  <a:pt x="639025" y="321919"/>
                </a:lnTo>
                <a:close/>
              </a:path>
              <a:path w="923925" h="1645920">
                <a:moveTo>
                  <a:pt x="790625" y="529628"/>
                </a:moveTo>
                <a:lnTo>
                  <a:pt x="787895" y="520712"/>
                </a:lnTo>
                <a:lnTo>
                  <a:pt x="781392" y="513549"/>
                </a:lnTo>
                <a:lnTo>
                  <a:pt x="770978" y="507669"/>
                </a:lnTo>
                <a:lnTo>
                  <a:pt x="767384" y="505498"/>
                </a:lnTo>
                <a:lnTo>
                  <a:pt x="764501" y="504063"/>
                </a:lnTo>
                <a:lnTo>
                  <a:pt x="760895" y="503339"/>
                </a:lnTo>
                <a:lnTo>
                  <a:pt x="752932" y="502158"/>
                </a:lnTo>
                <a:lnTo>
                  <a:pt x="745236" y="501904"/>
                </a:lnTo>
                <a:lnTo>
                  <a:pt x="740740" y="502424"/>
                </a:lnTo>
                <a:lnTo>
                  <a:pt x="740740" y="558774"/>
                </a:lnTo>
                <a:lnTo>
                  <a:pt x="735698" y="567423"/>
                </a:lnTo>
                <a:lnTo>
                  <a:pt x="722020" y="607021"/>
                </a:lnTo>
                <a:lnTo>
                  <a:pt x="716940" y="613575"/>
                </a:lnTo>
                <a:lnTo>
                  <a:pt x="712114" y="620064"/>
                </a:lnTo>
                <a:lnTo>
                  <a:pt x="707034" y="626148"/>
                </a:lnTo>
                <a:lnTo>
                  <a:pt x="701141" y="631494"/>
                </a:lnTo>
                <a:lnTo>
                  <a:pt x="665467" y="665238"/>
                </a:lnTo>
                <a:lnTo>
                  <a:pt x="632637" y="701713"/>
                </a:lnTo>
                <a:lnTo>
                  <a:pt x="569518" y="777875"/>
                </a:lnTo>
                <a:lnTo>
                  <a:pt x="536257" y="815086"/>
                </a:lnTo>
                <a:lnTo>
                  <a:pt x="527202" y="824064"/>
                </a:lnTo>
                <a:lnTo>
                  <a:pt x="518350" y="833526"/>
                </a:lnTo>
                <a:lnTo>
                  <a:pt x="509638" y="843127"/>
                </a:lnTo>
                <a:lnTo>
                  <a:pt x="482130" y="872871"/>
                </a:lnTo>
                <a:lnTo>
                  <a:pt x="463550" y="893279"/>
                </a:lnTo>
                <a:lnTo>
                  <a:pt x="445503" y="914374"/>
                </a:lnTo>
                <a:lnTo>
                  <a:pt x="399503" y="974102"/>
                </a:lnTo>
                <a:lnTo>
                  <a:pt x="368769" y="1009827"/>
                </a:lnTo>
                <a:lnTo>
                  <a:pt x="336842" y="1044473"/>
                </a:lnTo>
                <a:lnTo>
                  <a:pt x="304431" y="1078572"/>
                </a:lnTo>
                <a:lnTo>
                  <a:pt x="268478" y="1114818"/>
                </a:lnTo>
                <a:lnTo>
                  <a:pt x="246113" y="1128979"/>
                </a:lnTo>
                <a:lnTo>
                  <a:pt x="241782" y="1128255"/>
                </a:lnTo>
                <a:lnTo>
                  <a:pt x="238188" y="1127531"/>
                </a:lnTo>
                <a:lnTo>
                  <a:pt x="236029" y="1125372"/>
                </a:lnTo>
                <a:lnTo>
                  <a:pt x="233146" y="1121778"/>
                </a:lnTo>
                <a:lnTo>
                  <a:pt x="224434" y="1111821"/>
                </a:lnTo>
                <a:lnTo>
                  <a:pt x="216319" y="1101521"/>
                </a:lnTo>
                <a:lnTo>
                  <a:pt x="208343" y="1091095"/>
                </a:lnTo>
                <a:lnTo>
                  <a:pt x="200025" y="1080744"/>
                </a:lnTo>
                <a:lnTo>
                  <a:pt x="186410" y="1061300"/>
                </a:lnTo>
                <a:lnTo>
                  <a:pt x="172580" y="1041857"/>
                </a:lnTo>
                <a:lnTo>
                  <a:pt x="144589" y="1002982"/>
                </a:lnTo>
                <a:lnTo>
                  <a:pt x="136563" y="993013"/>
                </a:lnTo>
                <a:lnTo>
                  <a:pt x="129552" y="982560"/>
                </a:lnTo>
                <a:lnTo>
                  <a:pt x="123228" y="971702"/>
                </a:lnTo>
                <a:lnTo>
                  <a:pt x="117233" y="960513"/>
                </a:lnTo>
                <a:lnTo>
                  <a:pt x="113360" y="949350"/>
                </a:lnTo>
                <a:lnTo>
                  <a:pt x="113271" y="938733"/>
                </a:lnTo>
                <a:lnTo>
                  <a:pt x="116420" y="928916"/>
                </a:lnTo>
                <a:lnTo>
                  <a:pt x="145313" y="900036"/>
                </a:lnTo>
                <a:lnTo>
                  <a:pt x="207987" y="850722"/>
                </a:lnTo>
                <a:lnTo>
                  <a:pt x="241871" y="826147"/>
                </a:lnTo>
                <a:lnTo>
                  <a:pt x="255473" y="819404"/>
                </a:lnTo>
                <a:lnTo>
                  <a:pt x="280454" y="807008"/>
                </a:lnTo>
                <a:lnTo>
                  <a:pt x="304698" y="793661"/>
                </a:lnTo>
                <a:lnTo>
                  <a:pt x="328269" y="779513"/>
                </a:lnTo>
                <a:lnTo>
                  <a:pt x="376161" y="748766"/>
                </a:lnTo>
                <a:lnTo>
                  <a:pt x="400545" y="733450"/>
                </a:lnTo>
                <a:lnTo>
                  <a:pt x="424929" y="718820"/>
                </a:lnTo>
                <a:lnTo>
                  <a:pt x="449859" y="704926"/>
                </a:lnTo>
                <a:lnTo>
                  <a:pt x="493001" y="682447"/>
                </a:lnTo>
                <a:lnTo>
                  <a:pt x="535178" y="657948"/>
                </a:lnTo>
                <a:lnTo>
                  <a:pt x="618337" y="607733"/>
                </a:lnTo>
                <a:lnTo>
                  <a:pt x="642454" y="595312"/>
                </a:lnTo>
                <a:lnTo>
                  <a:pt x="720585" y="555904"/>
                </a:lnTo>
                <a:lnTo>
                  <a:pt x="724179" y="554456"/>
                </a:lnTo>
                <a:lnTo>
                  <a:pt x="728497" y="555904"/>
                </a:lnTo>
                <a:lnTo>
                  <a:pt x="729221" y="555904"/>
                </a:lnTo>
                <a:lnTo>
                  <a:pt x="730656" y="556615"/>
                </a:lnTo>
                <a:lnTo>
                  <a:pt x="731380" y="556615"/>
                </a:lnTo>
                <a:lnTo>
                  <a:pt x="740740" y="558774"/>
                </a:lnTo>
                <a:lnTo>
                  <a:pt x="740740" y="502424"/>
                </a:lnTo>
                <a:lnTo>
                  <a:pt x="737819" y="502742"/>
                </a:lnTo>
                <a:lnTo>
                  <a:pt x="730656" y="504786"/>
                </a:lnTo>
                <a:lnTo>
                  <a:pt x="706145" y="517613"/>
                </a:lnTo>
                <a:lnTo>
                  <a:pt x="632739" y="555180"/>
                </a:lnTo>
                <a:lnTo>
                  <a:pt x="590448" y="579818"/>
                </a:lnTo>
                <a:lnTo>
                  <a:pt x="465709" y="654532"/>
                </a:lnTo>
                <a:lnTo>
                  <a:pt x="299745" y="750379"/>
                </a:lnTo>
                <a:lnTo>
                  <a:pt x="258597" y="775068"/>
                </a:lnTo>
                <a:lnTo>
                  <a:pt x="217843" y="800620"/>
                </a:lnTo>
                <a:lnTo>
                  <a:pt x="177634" y="827303"/>
                </a:lnTo>
                <a:lnTo>
                  <a:pt x="138112" y="855395"/>
                </a:lnTo>
                <a:lnTo>
                  <a:pt x="103543" y="883119"/>
                </a:lnTo>
                <a:lnTo>
                  <a:pt x="73304" y="915149"/>
                </a:lnTo>
                <a:lnTo>
                  <a:pt x="62953" y="935583"/>
                </a:lnTo>
                <a:lnTo>
                  <a:pt x="64503" y="946035"/>
                </a:lnTo>
                <a:lnTo>
                  <a:pt x="70434" y="957630"/>
                </a:lnTo>
                <a:lnTo>
                  <a:pt x="97853" y="997978"/>
                </a:lnTo>
                <a:lnTo>
                  <a:pt x="125996" y="1038186"/>
                </a:lnTo>
                <a:lnTo>
                  <a:pt x="154051" y="1078826"/>
                </a:lnTo>
                <a:lnTo>
                  <a:pt x="181152" y="1120419"/>
                </a:lnTo>
                <a:lnTo>
                  <a:pt x="206502" y="1163535"/>
                </a:lnTo>
                <a:lnTo>
                  <a:pt x="208673" y="1166406"/>
                </a:lnTo>
                <a:lnTo>
                  <a:pt x="214426" y="1174330"/>
                </a:lnTo>
                <a:lnTo>
                  <a:pt x="220903" y="1178648"/>
                </a:lnTo>
                <a:lnTo>
                  <a:pt x="228828" y="1180807"/>
                </a:lnTo>
                <a:lnTo>
                  <a:pt x="236474" y="1181468"/>
                </a:lnTo>
                <a:lnTo>
                  <a:pt x="244132" y="1180096"/>
                </a:lnTo>
                <a:lnTo>
                  <a:pt x="294208" y="1134021"/>
                </a:lnTo>
                <a:lnTo>
                  <a:pt x="329806" y="1097000"/>
                </a:lnTo>
                <a:lnTo>
                  <a:pt x="364667" y="1059180"/>
                </a:lnTo>
                <a:lnTo>
                  <a:pt x="398360" y="1020089"/>
                </a:lnTo>
                <a:lnTo>
                  <a:pt x="430428" y="979220"/>
                </a:lnTo>
                <a:lnTo>
                  <a:pt x="453351" y="949515"/>
                </a:lnTo>
                <a:lnTo>
                  <a:pt x="477761" y="920826"/>
                </a:lnTo>
                <a:lnTo>
                  <a:pt x="503529" y="893064"/>
                </a:lnTo>
                <a:lnTo>
                  <a:pt x="530504" y="866190"/>
                </a:lnTo>
                <a:lnTo>
                  <a:pt x="536003" y="860069"/>
                </a:lnTo>
                <a:lnTo>
                  <a:pt x="547001" y="848880"/>
                </a:lnTo>
                <a:lnTo>
                  <a:pt x="552107" y="843153"/>
                </a:lnTo>
                <a:lnTo>
                  <a:pt x="584276" y="806538"/>
                </a:lnTo>
                <a:lnTo>
                  <a:pt x="680262" y="696290"/>
                </a:lnTo>
                <a:lnTo>
                  <a:pt x="693547" y="682866"/>
                </a:lnTo>
                <a:lnTo>
                  <a:pt x="707707" y="669378"/>
                </a:lnTo>
                <a:lnTo>
                  <a:pt x="723087" y="657110"/>
                </a:lnTo>
                <a:lnTo>
                  <a:pt x="740016" y="647331"/>
                </a:lnTo>
                <a:lnTo>
                  <a:pt x="745058" y="645896"/>
                </a:lnTo>
                <a:lnTo>
                  <a:pt x="749376" y="643013"/>
                </a:lnTo>
                <a:lnTo>
                  <a:pt x="753694" y="639419"/>
                </a:lnTo>
                <a:lnTo>
                  <a:pt x="764070" y="631240"/>
                </a:lnTo>
                <a:lnTo>
                  <a:pt x="772414" y="622046"/>
                </a:lnTo>
                <a:lnTo>
                  <a:pt x="776986" y="610565"/>
                </a:lnTo>
                <a:lnTo>
                  <a:pt x="776020" y="595503"/>
                </a:lnTo>
                <a:lnTo>
                  <a:pt x="775627" y="588556"/>
                </a:lnTo>
                <a:lnTo>
                  <a:pt x="777735" y="581012"/>
                </a:lnTo>
                <a:lnTo>
                  <a:pt x="780783" y="573328"/>
                </a:lnTo>
                <a:lnTo>
                  <a:pt x="783221" y="565975"/>
                </a:lnTo>
                <a:lnTo>
                  <a:pt x="784834" y="559308"/>
                </a:lnTo>
                <a:lnTo>
                  <a:pt x="786104" y="554456"/>
                </a:lnTo>
                <a:lnTo>
                  <a:pt x="788073" y="547052"/>
                </a:lnTo>
                <a:lnTo>
                  <a:pt x="789698" y="540778"/>
                </a:lnTo>
                <a:lnTo>
                  <a:pt x="790625" y="529628"/>
                </a:lnTo>
                <a:close/>
              </a:path>
              <a:path w="923925" h="1645920">
                <a:moveTo>
                  <a:pt x="923912" y="743191"/>
                </a:moveTo>
                <a:lnTo>
                  <a:pt x="922540" y="740295"/>
                </a:lnTo>
                <a:lnTo>
                  <a:pt x="917270" y="734949"/>
                </a:lnTo>
                <a:lnTo>
                  <a:pt x="910653" y="731570"/>
                </a:lnTo>
                <a:lnTo>
                  <a:pt x="906335" y="731570"/>
                </a:lnTo>
                <a:lnTo>
                  <a:pt x="903452" y="732282"/>
                </a:lnTo>
                <a:lnTo>
                  <a:pt x="895121" y="733310"/>
                </a:lnTo>
                <a:lnTo>
                  <a:pt x="866013" y="758355"/>
                </a:lnTo>
                <a:lnTo>
                  <a:pt x="866013" y="866190"/>
                </a:lnTo>
                <a:lnTo>
                  <a:pt x="864577" y="871956"/>
                </a:lnTo>
                <a:lnTo>
                  <a:pt x="863142" y="876274"/>
                </a:lnTo>
                <a:lnTo>
                  <a:pt x="861695" y="881316"/>
                </a:lnTo>
                <a:lnTo>
                  <a:pt x="859929" y="887984"/>
                </a:lnTo>
                <a:lnTo>
                  <a:pt x="857834" y="894181"/>
                </a:lnTo>
                <a:lnTo>
                  <a:pt x="855319" y="900252"/>
                </a:lnTo>
                <a:lnTo>
                  <a:pt x="852335" y="906513"/>
                </a:lnTo>
                <a:lnTo>
                  <a:pt x="834567" y="950988"/>
                </a:lnTo>
                <a:lnTo>
                  <a:pt x="819111" y="996429"/>
                </a:lnTo>
                <a:lnTo>
                  <a:pt x="805535" y="1042581"/>
                </a:lnTo>
                <a:lnTo>
                  <a:pt x="793407" y="1089215"/>
                </a:lnTo>
                <a:lnTo>
                  <a:pt x="782269" y="1136091"/>
                </a:lnTo>
                <a:lnTo>
                  <a:pt x="771702" y="1182966"/>
                </a:lnTo>
                <a:lnTo>
                  <a:pt x="768350" y="1197000"/>
                </a:lnTo>
                <a:lnTo>
                  <a:pt x="764857" y="1210957"/>
                </a:lnTo>
                <a:lnTo>
                  <a:pt x="761377" y="1224788"/>
                </a:lnTo>
                <a:lnTo>
                  <a:pt x="758024" y="1238402"/>
                </a:lnTo>
                <a:lnTo>
                  <a:pt x="746696" y="1285049"/>
                </a:lnTo>
                <a:lnTo>
                  <a:pt x="733920" y="1331277"/>
                </a:lnTo>
                <a:lnTo>
                  <a:pt x="719912" y="1378051"/>
                </a:lnTo>
                <a:lnTo>
                  <a:pt x="705485" y="1424279"/>
                </a:lnTo>
                <a:lnTo>
                  <a:pt x="691057" y="1470228"/>
                </a:lnTo>
                <a:lnTo>
                  <a:pt x="670636" y="1524762"/>
                </a:lnTo>
                <a:lnTo>
                  <a:pt x="659371" y="1551622"/>
                </a:lnTo>
                <a:lnTo>
                  <a:pt x="648576" y="1578216"/>
                </a:lnTo>
                <a:lnTo>
                  <a:pt x="643750" y="1584794"/>
                </a:lnTo>
                <a:lnTo>
                  <a:pt x="637959" y="1589290"/>
                </a:lnTo>
                <a:lnTo>
                  <a:pt x="631367" y="1591487"/>
                </a:lnTo>
                <a:lnTo>
                  <a:pt x="624103" y="1591183"/>
                </a:lnTo>
                <a:lnTo>
                  <a:pt x="617626" y="1589024"/>
                </a:lnTo>
                <a:lnTo>
                  <a:pt x="611136" y="1587576"/>
                </a:lnTo>
                <a:lnTo>
                  <a:pt x="606107" y="1584693"/>
                </a:lnTo>
                <a:lnTo>
                  <a:pt x="600341" y="1581823"/>
                </a:lnTo>
                <a:lnTo>
                  <a:pt x="562864" y="1556702"/>
                </a:lnTo>
                <a:lnTo>
                  <a:pt x="525106" y="1532051"/>
                </a:lnTo>
                <a:lnTo>
                  <a:pt x="449859" y="1483906"/>
                </a:lnTo>
                <a:lnTo>
                  <a:pt x="445541" y="1481023"/>
                </a:lnTo>
                <a:lnTo>
                  <a:pt x="441223" y="1476705"/>
                </a:lnTo>
                <a:lnTo>
                  <a:pt x="437629" y="1474546"/>
                </a:lnTo>
                <a:lnTo>
                  <a:pt x="431507" y="1467027"/>
                </a:lnTo>
                <a:lnTo>
                  <a:pt x="428078" y="1458709"/>
                </a:lnTo>
                <a:lnTo>
                  <a:pt x="427101" y="1449844"/>
                </a:lnTo>
                <a:lnTo>
                  <a:pt x="428269" y="1440713"/>
                </a:lnTo>
                <a:lnTo>
                  <a:pt x="430428" y="1433512"/>
                </a:lnTo>
                <a:lnTo>
                  <a:pt x="433298" y="1427035"/>
                </a:lnTo>
                <a:lnTo>
                  <a:pt x="438340" y="1421993"/>
                </a:lnTo>
                <a:lnTo>
                  <a:pt x="447446" y="1405712"/>
                </a:lnTo>
                <a:lnTo>
                  <a:pt x="507492" y="1313268"/>
                </a:lnTo>
                <a:lnTo>
                  <a:pt x="539000" y="1267879"/>
                </a:lnTo>
                <a:lnTo>
                  <a:pt x="634898" y="1131138"/>
                </a:lnTo>
                <a:lnTo>
                  <a:pt x="663613" y="1093254"/>
                </a:lnTo>
                <a:lnTo>
                  <a:pt x="678942" y="1075143"/>
                </a:lnTo>
                <a:lnTo>
                  <a:pt x="693940" y="1056982"/>
                </a:lnTo>
                <a:lnTo>
                  <a:pt x="848741" y="859713"/>
                </a:lnTo>
                <a:lnTo>
                  <a:pt x="850900" y="856830"/>
                </a:lnTo>
                <a:lnTo>
                  <a:pt x="854494" y="853960"/>
                </a:lnTo>
                <a:lnTo>
                  <a:pt x="858812" y="854671"/>
                </a:lnTo>
                <a:lnTo>
                  <a:pt x="860259" y="855395"/>
                </a:lnTo>
                <a:lnTo>
                  <a:pt x="861695" y="855395"/>
                </a:lnTo>
                <a:lnTo>
                  <a:pt x="863142" y="856830"/>
                </a:lnTo>
                <a:lnTo>
                  <a:pt x="863854" y="859002"/>
                </a:lnTo>
                <a:lnTo>
                  <a:pt x="865301" y="862596"/>
                </a:lnTo>
                <a:lnTo>
                  <a:pt x="866013" y="866190"/>
                </a:lnTo>
                <a:lnTo>
                  <a:pt x="866013" y="758355"/>
                </a:lnTo>
                <a:lnTo>
                  <a:pt x="858050" y="769302"/>
                </a:lnTo>
                <a:lnTo>
                  <a:pt x="849960" y="780999"/>
                </a:lnTo>
                <a:lnTo>
                  <a:pt x="842264" y="792759"/>
                </a:lnTo>
                <a:lnTo>
                  <a:pt x="831494" y="808291"/>
                </a:lnTo>
                <a:lnTo>
                  <a:pt x="801217" y="853236"/>
                </a:lnTo>
                <a:lnTo>
                  <a:pt x="737946" y="940714"/>
                </a:lnTo>
                <a:lnTo>
                  <a:pt x="705942" y="983843"/>
                </a:lnTo>
                <a:lnTo>
                  <a:pt x="673061" y="1026020"/>
                </a:lnTo>
                <a:lnTo>
                  <a:pt x="659599" y="1042035"/>
                </a:lnTo>
                <a:lnTo>
                  <a:pt x="646328" y="1057973"/>
                </a:lnTo>
                <a:lnTo>
                  <a:pt x="633476" y="1074318"/>
                </a:lnTo>
                <a:lnTo>
                  <a:pt x="621220" y="1091539"/>
                </a:lnTo>
                <a:lnTo>
                  <a:pt x="588822" y="1136091"/>
                </a:lnTo>
                <a:lnTo>
                  <a:pt x="491350" y="1271168"/>
                </a:lnTo>
                <a:lnTo>
                  <a:pt x="459219" y="1316164"/>
                </a:lnTo>
                <a:lnTo>
                  <a:pt x="426554" y="1363853"/>
                </a:lnTo>
                <a:lnTo>
                  <a:pt x="394423" y="1412633"/>
                </a:lnTo>
                <a:lnTo>
                  <a:pt x="382879" y="1438249"/>
                </a:lnTo>
                <a:lnTo>
                  <a:pt x="380022" y="1444307"/>
                </a:lnTo>
                <a:lnTo>
                  <a:pt x="376796" y="1460512"/>
                </a:lnTo>
                <a:lnTo>
                  <a:pt x="377952" y="1472387"/>
                </a:lnTo>
                <a:lnTo>
                  <a:pt x="383565" y="1481569"/>
                </a:lnTo>
                <a:lnTo>
                  <a:pt x="393700" y="1489671"/>
                </a:lnTo>
                <a:lnTo>
                  <a:pt x="466877" y="1536192"/>
                </a:lnTo>
                <a:lnTo>
                  <a:pt x="503148" y="1560029"/>
                </a:lnTo>
                <a:lnTo>
                  <a:pt x="538429" y="1585417"/>
                </a:lnTo>
                <a:lnTo>
                  <a:pt x="550113" y="1594104"/>
                </a:lnTo>
                <a:lnTo>
                  <a:pt x="562267" y="1601978"/>
                </a:lnTo>
                <a:lnTo>
                  <a:pt x="574573" y="1609318"/>
                </a:lnTo>
                <a:lnTo>
                  <a:pt x="586663" y="1616379"/>
                </a:lnTo>
                <a:lnTo>
                  <a:pt x="599605" y="1624088"/>
                </a:lnTo>
                <a:lnTo>
                  <a:pt x="612495" y="1631137"/>
                </a:lnTo>
                <a:lnTo>
                  <a:pt x="625233" y="1637639"/>
                </a:lnTo>
                <a:lnTo>
                  <a:pt x="637781" y="1643735"/>
                </a:lnTo>
                <a:lnTo>
                  <a:pt x="639940" y="1643735"/>
                </a:lnTo>
                <a:lnTo>
                  <a:pt x="642099" y="1644459"/>
                </a:lnTo>
                <a:lnTo>
                  <a:pt x="643547" y="1644459"/>
                </a:lnTo>
                <a:lnTo>
                  <a:pt x="652602" y="1645323"/>
                </a:lnTo>
                <a:lnTo>
                  <a:pt x="660908" y="1642745"/>
                </a:lnTo>
                <a:lnTo>
                  <a:pt x="667740" y="1637068"/>
                </a:lnTo>
                <a:lnTo>
                  <a:pt x="672338" y="1628609"/>
                </a:lnTo>
                <a:lnTo>
                  <a:pt x="673785" y="1624291"/>
                </a:lnTo>
                <a:lnTo>
                  <a:pt x="681088" y="1593481"/>
                </a:lnTo>
                <a:lnTo>
                  <a:pt x="681685" y="1591487"/>
                </a:lnTo>
                <a:lnTo>
                  <a:pt x="690156" y="1563014"/>
                </a:lnTo>
                <a:lnTo>
                  <a:pt x="701116" y="1533486"/>
                </a:lnTo>
                <a:lnTo>
                  <a:pt x="714095" y="1505508"/>
                </a:lnTo>
                <a:lnTo>
                  <a:pt x="716546" y="1499133"/>
                </a:lnTo>
                <a:lnTo>
                  <a:pt x="718604" y="1492821"/>
                </a:lnTo>
                <a:lnTo>
                  <a:pt x="720382" y="1486369"/>
                </a:lnTo>
                <a:lnTo>
                  <a:pt x="722020" y="1479588"/>
                </a:lnTo>
                <a:lnTo>
                  <a:pt x="736942" y="1430464"/>
                </a:lnTo>
                <a:lnTo>
                  <a:pt x="751433" y="1381010"/>
                </a:lnTo>
                <a:lnTo>
                  <a:pt x="765302" y="1331620"/>
                </a:lnTo>
                <a:lnTo>
                  <a:pt x="778764" y="1281315"/>
                </a:lnTo>
                <a:lnTo>
                  <a:pt x="791451" y="1231138"/>
                </a:lnTo>
                <a:lnTo>
                  <a:pt x="803313" y="1181074"/>
                </a:lnTo>
                <a:lnTo>
                  <a:pt x="812698" y="1137234"/>
                </a:lnTo>
                <a:lnTo>
                  <a:pt x="822820" y="1094054"/>
                </a:lnTo>
                <a:lnTo>
                  <a:pt x="834567" y="1051420"/>
                </a:lnTo>
                <a:lnTo>
                  <a:pt x="848741" y="1009459"/>
                </a:lnTo>
                <a:lnTo>
                  <a:pt x="864603" y="965428"/>
                </a:lnTo>
                <a:lnTo>
                  <a:pt x="882218" y="921715"/>
                </a:lnTo>
                <a:lnTo>
                  <a:pt x="900379" y="878154"/>
                </a:lnTo>
                <a:lnTo>
                  <a:pt x="910069" y="853960"/>
                </a:lnTo>
                <a:lnTo>
                  <a:pt x="917854" y="834517"/>
                </a:lnTo>
                <a:lnTo>
                  <a:pt x="918578" y="830922"/>
                </a:lnTo>
                <a:lnTo>
                  <a:pt x="922172" y="828763"/>
                </a:lnTo>
                <a:lnTo>
                  <a:pt x="922896" y="825157"/>
                </a:lnTo>
                <a:lnTo>
                  <a:pt x="923620" y="822274"/>
                </a:lnTo>
                <a:lnTo>
                  <a:pt x="923912" y="821842"/>
                </a:lnTo>
                <a:lnTo>
                  <a:pt x="923912" y="812711"/>
                </a:lnTo>
                <a:lnTo>
                  <a:pt x="920407" y="799338"/>
                </a:lnTo>
                <a:lnTo>
                  <a:pt x="920470" y="784390"/>
                </a:lnTo>
                <a:lnTo>
                  <a:pt x="922807" y="769366"/>
                </a:lnTo>
                <a:lnTo>
                  <a:pt x="923912" y="763638"/>
                </a:lnTo>
                <a:lnTo>
                  <a:pt x="923912" y="743191"/>
                </a:lnTo>
                <a:close/>
              </a:path>
            </a:pathLst>
          </a:custGeom>
          <a:solidFill>
            <a:srgbClr val="788AC4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C2C4C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37329" y="0"/>
            <a:ext cx="7550670" cy="5359998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213114"/>
            <a:ext cx="1472283" cy="1073150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-359" y="0"/>
            <a:ext cx="7962265" cy="3111500"/>
            <a:chOff x="-359" y="0"/>
            <a:chExt cx="7962265" cy="3111500"/>
          </a:xfrm>
        </p:grpSpPr>
        <p:sp>
          <p:nvSpPr>
            <p:cNvPr id="6" name="object 6" descr=""/>
            <p:cNvSpPr/>
            <p:nvPr/>
          </p:nvSpPr>
          <p:spPr>
            <a:xfrm>
              <a:off x="0" y="0"/>
              <a:ext cx="7962265" cy="3111500"/>
            </a:xfrm>
            <a:custGeom>
              <a:avLst/>
              <a:gdLst/>
              <a:ahLst/>
              <a:cxnLst/>
              <a:rect l="l" t="t" r="r" b="b"/>
              <a:pathLst>
                <a:path w="7962265" h="3111500">
                  <a:moveTo>
                    <a:pt x="51100" y="2781300"/>
                  </a:moveTo>
                  <a:lnTo>
                    <a:pt x="0" y="2781300"/>
                  </a:lnTo>
                  <a:lnTo>
                    <a:pt x="0" y="0"/>
                  </a:lnTo>
                  <a:lnTo>
                    <a:pt x="7961657" y="0"/>
                  </a:lnTo>
                  <a:lnTo>
                    <a:pt x="7961657" y="2387600"/>
                  </a:lnTo>
                  <a:lnTo>
                    <a:pt x="1975613" y="2387600"/>
                  </a:lnTo>
                  <a:lnTo>
                    <a:pt x="1955625" y="2400300"/>
                  </a:lnTo>
                  <a:lnTo>
                    <a:pt x="1927964" y="2413000"/>
                  </a:lnTo>
                  <a:lnTo>
                    <a:pt x="1893399" y="2438400"/>
                  </a:lnTo>
                  <a:lnTo>
                    <a:pt x="1852701" y="2463800"/>
                  </a:lnTo>
                  <a:lnTo>
                    <a:pt x="1806637" y="2489200"/>
                  </a:lnTo>
                  <a:lnTo>
                    <a:pt x="1755977" y="2527300"/>
                  </a:lnTo>
                  <a:lnTo>
                    <a:pt x="1701491" y="2565400"/>
                  </a:lnTo>
                  <a:lnTo>
                    <a:pt x="1643947" y="2603500"/>
                  </a:lnTo>
                  <a:lnTo>
                    <a:pt x="1584115" y="2641600"/>
                  </a:lnTo>
                  <a:lnTo>
                    <a:pt x="1470106" y="2717800"/>
                  </a:lnTo>
                  <a:lnTo>
                    <a:pt x="1417444" y="2743200"/>
                  </a:lnTo>
                  <a:lnTo>
                    <a:pt x="1382638" y="2768600"/>
                  </a:lnTo>
                  <a:lnTo>
                    <a:pt x="101679" y="2768600"/>
                  </a:lnTo>
                  <a:lnTo>
                    <a:pt x="51100" y="2781300"/>
                  </a:lnTo>
                  <a:close/>
                </a:path>
                <a:path w="7962265" h="3111500">
                  <a:moveTo>
                    <a:pt x="2201717" y="2540000"/>
                  </a:moveTo>
                  <a:lnTo>
                    <a:pt x="2190931" y="2514600"/>
                  </a:lnTo>
                  <a:lnTo>
                    <a:pt x="2157664" y="2489200"/>
                  </a:lnTo>
                  <a:lnTo>
                    <a:pt x="2111358" y="2451100"/>
                  </a:lnTo>
                  <a:lnTo>
                    <a:pt x="2061452" y="2425700"/>
                  </a:lnTo>
                  <a:lnTo>
                    <a:pt x="2017386" y="2400300"/>
                  </a:lnTo>
                  <a:lnTo>
                    <a:pt x="1988600" y="2387600"/>
                  </a:lnTo>
                  <a:lnTo>
                    <a:pt x="7961657" y="2387600"/>
                  </a:lnTo>
                  <a:lnTo>
                    <a:pt x="7961657" y="2425700"/>
                  </a:lnTo>
                  <a:lnTo>
                    <a:pt x="2440755" y="2425700"/>
                  </a:lnTo>
                  <a:lnTo>
                    <a:pt x="2409951" y="2451100"/>
                  </a:lnTo>
                  <a:lnTo>
                    <a:pt x="2355888" y="2463800"/>
                  </a:lnTo>
                  <a:lnTo>
                    <a:pt x="2293323" y="2489200"/>
                  </a:lnTo>
                  <a:lnTo>
                    <a:pt x="2237014" y="2514600"/>
                  </a:lnTo>
                  <a:lnTo>
                    <a:pt x="2201717" y="2540000"/>
                  </a:lnTo>
                  <a:close/>
                </a:path>
                <a:path w="7962265" h="3111500">
                  <a:moveTo>
                    <a:pt x="4519800" y="2768600"/>
                  </a:moveTo>
                  <a:lnTo>
                    <a:pt x="4433739" y="2768600"/>
                  </a:lnTo>
                  <a:lnTo>
                    <a:pt x="4422174" y="2755900"/>
                  </a:lnTo>
                  <a:lnTo>
                    <a:pt x="4395849" y="2730500"/>
                  </a:lnTo>
                  <a:lnTo>
                    <a:pt x="4378974" y="2692400"/>
                  </a:lnTo>
                  <a:lnTo>
                    <a:pt x="4367499" y="2654300"/>
                  </a:lnTo>
                  <a:lnTo>
                    <a:pt x="4357375" y="2616200"/>
                  </a:lnTo>
                  <a:lnTo>
                    <a:pt x="4342418" y="2603500"/>
                  </a:lnTo>
                  <a:lnTo>
                    <a:pt x="4311295" y="2578100"/>
                  </a:lnTo>
                  <a:lnTo>
                    <a:pt x="4268427" y="2552700"/>
                  </a:lnTo>
                  <a:lnTo>
                    <a:pt x="4218236" y="2527300"/>
                  </a:lnTo>
                  <a:lnTo>
                    <a:pt x="4165142" y="2501900"/>
                  </a:lnTo>
                  <a:lnTo>
                    <a:pt x="4113567" y="2476500"/>
                  </a:lnTo>
                  <a:lnTo>
                    <a:pt x="4067932" y="2463800"/>
                  </a:lnTo>
                  <a:lnTo>
                    <a:pt x="4032658" y="2451100"/>
                  </a:lnTo>
                  <a:lnTo>
                    <a:pt x="4031297" y="2438400"/>
                  </a:lnTo>
                  <a:lnTo>
                    <a:pt x="2463412" y="2438400"/>
                  </a:lnTo>
                  <a:lnTo>
                    <a:pt x="2440755" y="2425700"/>
                  </a:lnTo>
                  <a:lnTo>
                    <a:pt x="7961657" y="2425700"/>
                  </a:lnTo>
                  <a:lnTo>
                    <a:pt x="7961657" y="2654300"/>
                  </a:lnTo>
                  <a:lnTo>
                    <a:pt x="5134246" y="2654300"/>
                  </a:lnTo>
                  <a:lnTo>
                    <a:pt x="4996872" y="2692400"/>
                  </a:lnTo>
                  <a:lnTo>
                    <a:pt x="4637452" y="2692400"/>
                  </a:lnTo>
                  <a:lnTo>
                    <a:pt x="4605254" y="2717800"/>
                  </a:lnTo>
                  <a:lnTo>
                    <a:pt x="4564552" y="2743200"/>
                  </a:lnTo>
                  <a:lnTo>
                    <a:pt x="4519800" y="2768600"/>
                  </a:lnTo>
                  <a:close/>
                </a:path>
                <a:path w="7962265" h="3111500">
                  <a:moveTo>
                    <a:pt x="2523036" y="2463800"/>
                  </a:moveTo>
                  <a:lnTo>
                    <a:pt x="2517074" y="2463800"/>
                  </a:lnTo>
                  <a:lnTo>
                    <a:pt x="2502517" y="2451100"/>
                  </a:lnTo>
                  <a:lnTo>
                    <a:pt x="2484314" y="2438400"/>
                  </a:lnTo>
                  <a:lnTo>
                    <a:pt x="3967004" y="2438400"/>
                  </a:lnTo>
                  <a:lnTo>
                    <a:pt x="3926099" y="2451100"/>
                  </a:lnTo>
                  <a:lnTo>
                    <a:pt x="2531834" y="2451100"/>
                  </a:lnTo>
                  <a:lnTo>
                    <a:pt x="2523036" y="2463800"/>
                  </a:lnTo>
                  <a:close/>
                </a:path>
                <a:path w="7962265" h="3111500">
                  <a:moveTo>
                    <a:pt x="2749002" y="2552700"/>
                  </a:moveTo>
                  <a:lnTo>
                    <a:pt x="2675596" y="2552700"/>
                  </a:lnTo>
                  <a:lnTo>
                    <a:pt x="2665392" y="2540000"/>
                  </a:lnTo>
                  <a:lnTo>
                    <a:pt x="2648495" y="2527300"/>
                  </a:lnTo>
                  <a:lnTo>
                    <a:pt x="2635513" y="2501900"/>
                  </a:lnTo>
                  <a:lnTo>
                    <a:pt x="2623070" y="2489200"/>
                  </a:lnTo>
                  <a:lnTo>
                    <a:pt x="2607793" y="2463800"/>
                  </a:lnTo>
                  <a:lnTo>
                    <a:pt x="2597049" y="2463800"/>
                  </a:lnTo>
                  <a:lnTo>
                    <a:pt x="2583943" y="2451100"/>
                  </a:lnTo>
                  <a:lnTo>
                    <a:pt x="3588760" y="2451100"/>
                  </a:lnTo>
                  <a:lnTo>
                    <a:pt x="3537123" y="2463800"/>
                  </a:lnTo>
                  <a:lnTo>
                    <a:pt x="3497636" y="2476500"/>
                  </a:lnTo>
                  <a:lnTo>
                    <a:pt x="3480424" y="2476500"/>
                  </a:lnTo>
                  <a:lnTo>
                    <a:pt x="3457972" y="2489200"/>
                  </a:lnTo>
                  <a:lnTo>
                    <a:pt x="3431919" y="2501900"/>
                  </a:lnTo>
                  <a:lnTo>
                    <a:pt x="2992989" y="2501900"/>
                  </a:lnTo>
                  <a:lnTo>
                    <a:pt x="2970264" y="2514600"/>
                  </a:lnTo>
                  <a:lnTo>
                    <a:pt x="2960769" y="2540000"/>
                  </a:lnTo>
                  <a:lnTo>
                    <a:pt x="2753951" y="2540000"/>
                  </a:lnTo>
                  <a:lnTo>
                    <a:pt x="2749002" y="2552700"/>
                  </a:lnTo>
                  <a:close/>
                </a:path>
                <a:path w="7962265" h="3111500">
                  <a:moveTo>
                    <a:pt x="3831150" y="2501900"/>
                  </a:moveTo>
                  <a:lnTo>
                    <a:pt x="3749836" y="2501900"/>
                  </a:lnTo>
                  <a:lnTo>
                    <a:pt x="3732241" y="2489200"/>
                  </a:lnTo>
                  <a:lnTo>
                    <a:pt x="3715996" y="2476500"/>
                  </a:lnTo>
                  <a:lnTo>
                    <a:pt x="3700022" y="2463800"/>
                  </a:lnTo>
                  <a:lnTo>
                    <a:pt x="3688592" y="2463800"/>
                  </a:lnTo>
                  <a:lnTo>
                    <a:pt x="3675002" y="2451100"/>
                  </a:lnTo>
                  <a:lnTo>
                    <a:pt x="3926099" y="2451100"/>
                  </a:lnTo>
                  <a:lnTo>
                    <a:pt x="3890055" y="2463800"/>
                  </a:lnTo>
                  <a:lnTo>
                    <a:pt x="3867780" y="2476500"/>
                  </a:lnTo>
                  <a:lnTo>
                    <a:pt x="3850714" y="2489200"/>
                  </a:lnTo>
                  <a:lnTo>
                    <a:pt x="3831150" y="2501900"/>
                  </a:lnTo>
                  <a:close/>
                </a:path>
                <a:path w="7962265" h="3111500">
                  <a:moveTo>
                    <a:pt x="3208829" y="2578100"/>
                  </a:moveTo>
                  <a:lnTo>
                    <a:pt x="3192427" y="2578100"/>
                  </a:lnTo>
                  <a:lnTo>
                    <a:pt x="3160117" y="2565400"/>
                  </a:lnTo>
                  <a:lnTo>
                    <a:pt x="3121328" y="2540000"/>
                  </a:lnTo>
                  <a:lnTo>
                    <a:pt x="3080648" y="2514600"/>
                  </a:lnTo>
                  <a:lnTo>
                    <a:pt x="3042668" y="2501900"/>
                  </a:lnTo>
                  <a:lnTo>
                    <a:pt x="3431919" y="2501900"/>
                  </a:lnTo>
                  <a:lnTo>
                    <a:pt x="3405867" y="2514600"/>
                  </a:lnTo>
                  <a:lnTo>
                    <a:pt x="3273112" y="2565400"/>
                  </a:lnTo>
                  <a:lnTo>
                    <a:pt x="3212587" y="2565400"/>
                  </a:lnTo>
                  <a:lnTo>
                    <a:pt x="3208829" y="2578100"/>
                  </a:lnTo>
                  <a:close/>
                </a:path>
                <a:path w="7962265" h="3111500">
                  <a:moveTo>
                    <a:pt x="2918200" y="2603500"/>
                  </a:moveTo>
                  <a:lnTo>
                    <a:pt x="2837471" y="2603500"/>
                  </a:lnTo>
                  <a:lnTo>
                    <a:pt x="2812575" y="2590800"/>
                  </a:lnTo>
                  <a:lnTo>
                    <a:pt x="2791121" y="2578100"/>
                  </a:lnTo>
                  <a:lnTo>
                    <a:pt x="2771963" y="2552700"/>
                  </a:lnTo>
                  <a:lnTo>
                    <a:pt x="2753951" y="2540000"/>
                  </a:lnTo>
                  <a:lnTo>
                    <a:pt x="2960769" y="2540000"/>
                  </a:lnTo>
                  <a:lnTo>
                    <a:pt x="2955324" y="2565400"/>
                  </a:lnTo>
                  <a:lnTo>
                    <a:pt x="2944749" y="2590800"/>
                  </a:lnTo>
                  <a:lnTo>
                    <a:pt x="2933331" y="2590800"/>
                  </a:lnTo>
                  <a:lnTo>
                    <a:pt x="2918200" y="2603500"/>
                  </a:lnTo>
                  <a:close/>
                </a:path>
                <a:path w="7962265" h="3111500">
                  <a:moveTo>
                    <a:pt x="2881390" y="2616200"/>
                  </a:moveTo>
                  <a:lnTo>
                    <a:pt x="2869668" y="2616200"/>
                  </a:lnTo>
                  <a:lnTo>
                    <a:pt x="2858350" y="2603500"/>
                  </a:lnTo>
                  <a:lnTo>
                    <a:pt x="2900504" y="2603500"/>
                  </a:lnTo>
                  <a:lnTo>
                    <a:pt x="2881390" y="2616200"/>
                  </a:lnTo>
                  <a:close/>
                </a:path>
                <a:path w="7962265" h="3111500">
                  <a:moveTo>
                    <a:pt x="5574882" y="2832100"/>
                  </a:moveTo>
                  <a:lnTo>
                    <a:pt x="5540322" y="2832100"/>
                  </a:lnTo>
                  <a:lnTo>
                    <a:pt x="5497288" y="2819400"/>
                  </a:lnTo>
                  <a:lnTo>
                    <a:pt x="5407523" y="2794000"/>
                  </a:lnTo>
                  <a:lnTo>
                    <a:pt x="5178133" y="2667000"/>
                  </a:lnTo>
                  <a:lnTo>
                    <a:pt x="5134246" y="2654300"/>
                  </a:lnTo>
                  <a:lnTo>
                    <a:pt x="7961657" y="2654300"/>
                  </a:lnTo>
                  <a:lnTo>
                    <a:pt x="7961657" y="2730500"/>
                  </a:lnTo>
                  <a:lnTo>
                    <a:pt x="6162396" y="2730500"/>
                  </a:lnTo>
                  <a:lnTo>
                    <a:pt x="6053730" y="2755900"/>
                  </a:lnTo>
                  <a:lnTo>
                    <a:pt x="6002737" y="2768600"/>
                  </a:lnTo>
                  <a:lnTo>
                    <a:pt x="5954504" y="2794000"/>
                  </a:lnTo>
                  <a:lnTo>
                    <a:pt x="5909432" y="2819400"/>
                  </a:lnTo>
                  <a:lnTo>
                    <a:pt x="5591352" y="2819400"/>
                  </a:lnTo>
                  <a:lnTo>
                    <a:pt x="5574882" y="2832100"/>
                  </a:lnTo>
                  <a:close/>
                </a:path>
                <a:path w="7962265" h="3111500">
                  <a:moveTo>
                    <a:pt x="4746890" y="2743200"/>
                  </a:moveTo>
                  <a:lnTo>
                    <a:pt x="4718653" y="2730500"/>
                  </a:lnTo>
                  <a:lnTo>
                    <a:pt x="4691091" y="2717800"/>
                  </a:lnTo>
                  <a:lnTo>
                    <a:pt x="4637452" y="2692400"/>
                  </a:lnTo>
                  <a:lnTo>
                    <a:pt x="4996872" y="2692400"/>
                  </a:lnTo>
                  <a:lnTo>
                    <a:pt x="4951080" y="2705100"/>
                  </a:lnTo>
                  <a:lnTo>
                    <a:pt x="4795591" y="2705100"/>
                  </a:lnTo>
                  <a:lnTo>
                    <a:pt x="4771640" y="2717800"/>
                  </a:lnTo>
                  <a:lnTo>
                    <a:pt x="4754574" y="2717800"/>
                  </a:lnTo>
                  <a:lnTo>
                    <a:pt x="4746890" y="2743200"/>
                  </a:lnTo>
                  <a:close/>
                </a:path>
                <a:path w="7962265" h="3111500">
                  <a:moveTo>
                    <a:pt x="4905289" y="2717800"/>
                  </a:moveTo>
                  <a:lnTo>
                    <a:pt x="4885995" y="2705100"/>
                  </a:lnTo>
                  <a:lnTo>
                    <a:pt x="4951080" y="2705100"/>
                  </a:lnTo>
                  <a:lnTo>
                    <a:pt x="4905289" y="2717800"/>
                  </a:lnTo>
                  <a:close/>
                </a:path>
                <a:path w="7962265" h="3111500">
                  <a:moveTo>
                    <a:pt x="6515597" y="3022600"/>
                  </a:moveTo>
                  <a:lnTo>
                    <a:pt x="6446510" y="3022600"/>
                  </a:lnTo>
                  <a:lnTo>
                    <a:pt x="6415649" y="2997200"/>
                  </a:lnTo>
                  <a:lnTo>
                    <a:pt x="6353821" y="2921000"/>
                  </a:lnTo>
                  <a:lnTo>
                    <a:pt x="6322234" y="2882900"/>
                  </a:lnTo>
                  <a:lnTo>
                    <a:pt x="6291545" y="2832100"/>
                  </a:lnTo>
                  <a:lnTo>
                    <a:pt x="6260752" y="2794000"/>
                  </a:lnTo>
                  <a:lnTo>
                    <a:pt x="6198441" y="2743200"/>
                  </a:lnTo>
                  <a:lnTo>
                    <a:pt x="6166715" y="2730500"/>
                  </a:lnTo>
                  <a:lnTo>
                    <a:pt x="7961657" y="2730500"/>
                  </a:lnTo>
                  <a:lnTo>
                    <a:pt x="7961657" y="2895600"/>
                  </a:lnTo>
                  <a:lnTo>
                    <a:pt x="6697294" y="2895600"/>
                  </a:lnTo>
                  <a:lnTo>
                    <a:pt x="6664860" y="2908300"/>
                  </a:lnTo>
                  <a:lnTo>
                    <a:pt x="6642552" y="2921000"/>
                  </a:lnTo>
                  <a:lnTo>
                    <a:pt x="6635431" y="2933700"/>
                  </a:lnTo>
                  <a:lnTo>
                    <a:pt x="6625643" y="2946400"/>
                  </a:lnTo>
                  <a:lnTo>
                    <a:pt x="6623551" y="2959100"/>
                  </a:lnTo>
                  <a:lnTo>
                    <a:pt x="6621458" y="2984500"/>
                  </a:lnTo>
                  <a:lnTo>
                    <a:pt x="6611671" y="2984500"/>
                  </a:lnTo>
                  <a:lnTo>
                    <a:pt x="6601118" y="2997200"/>
                  </a:lnTo>
                  <a:lnTo>
                    <a:pt x="6542822" y="2997200"/>
                  </a:lnTo>
                  <a:lnTo>
                    <a:pt x="6533675" y="3009900"/>
                  </a:lnTo>
                  <a:lnTo>
                    <a:pt x="6523112" y="3009900"/>
                  </a:lnTo>
                  <a:lnTo>
                    <a:pt x="6515597" y="3022600"/>
                  </a:lnTo>
                  <a:close/>
                </a:path>
                <a:path w="7962265" h="3111500">
                  <a:moveTo>
                    <a:pt x="798452" y="2997200"/>
                  </a:moveTo>
                  <a:lnTo>
                    <a:pt x="778844" y="2959100"/>
                  </a:lnTo>
                  <a:lnTo>
                    <a:pt x="752823" y="2946400"/>
                  </a:lnTo>
                  <a:lnTo>
                    <a:pt x="720997" y="2921000"/>
                  </a:lnTo>
                  <a:lnTo>
                    <a:pt x="683973" y="2908300"/>
                  </a:lnTo>
                  <a:lnTo>
                    <a:pt x="645814" y="2908300"/>
                  </a:lnTo>
                  <a:lnTo>
                    <a:pt x="627071" y="2895600"/>
                  </a:lnTo>
                  <a:lnTo>
                    <a:pt x="581262" y="2870200"/>
                  </a:lnTo>
                  <a:lnTo>
                    <a:pt x="533478" y="2857500"/>
                  </a:lnTo>
                  <a:lnTo>
                    <a:pt x="474208" y="2844800"/>
                  </a:lnTo>
                  <a:lnTo>
                    <a:pt x="411197" y="2832100"/>
                  </a:lnTo>
                  <a:lnTo>
                    <a:pt x="352191" y="2819400"/>
                  </a:lnTo>
                  <a:lnTo>
                    <a:pt x="304936" y="2806700"/>
                  </a:lnTo>
                  <a:lnTo>
                    <a:pt x="277178" y="2794000"/>
                  </a:lnTo>
                  <a:lnTo>
                    <a:pt x="259223" y="2781300"/>
                  </a:lnTo>
                  <a:lnTo>
                    <a:pt x="238298" y="2768600"/>
                  </a:lnTo>
                  <a:lnTo>
                    <a:pt x="1382638" y="2768600"/>
                  </a:lnTo>
                  <a:lnTo>
                    <a:pt x="1365235" y="2781300"/>
                  </a:lnTo>
                  <a:lnTo>
                    <a:pt x="1313933" y="2806700"/>
                  </a:lnTo>
                  <a:lnTo>
                    <a:pt x="1263997" y="2844800"/>
                  </a:lnTo>
                  <a:lnTo>
                    <a:pt x="1215881" y="2870200"/>
                  </a:lnTo>
                  <a:lnTo>
                    <a:pt x="1170042" y="2895600"/>
                  </a:lnTo>
                  <a:lnTo>
                    <a:pt x="1126936" y="2921000"/>
                  </a:lnTo>
                  <a:lnTo>
                    <a:pt x="1087019" y="2933700"/>
                  </a:lnTo>
                  <a:lnTo>
                    <a:pt x="1050748" y="2946400"/>
                  </a:lnTo>
                  <a:lnTo>
                    <a:pt x="1018579" y="2959100"/>
                  </a:lnTo>
                  <a:lnTo>
                    <a:pt x="990968" y="2971800"/>
                  </a:lnTo>
                  <a:lnTo>
                    <a:pt x="961170" y="2971800"/>
                  </a:lnTo>
                  <a:lnTo>
                    <a:pt x="919748" y="2984500"/>
                  </a:lnTo>
                  <a:lnTo>
                    <a:pt x="838254" y="2984500"/>
                  </a:lnTo>
                  <a:lnTo>
                    <a:pt x="798452" y="2997200"/>
                  </a:lnTo>
                  <a:close/>
                </a:path>
                <a:path w="7962265" h="3111500">
                  <a:moveTo>
                    <a:pt x="5796133" y="2895600"/>
                  </a:moveTo>
                  <a:lnTo>
                    <a:pt x="5658435" y="2895600"/>
                  </a:lnTo>
                  <a:lnTo>
                    <a:pt x="5638961" y="2882900"/>
                  </a:lnTo>
                  <a:lnTo>
                    <a:pt x="5631480" y="2870200"/>
                  </a:lnTo>
                  <a:lnTo>
                    <a:pt x="5623931" y="2844800"/>
                  </a:lnTo>
                  <a:lnTo>
                    <a:pt x="5615978" y="2832100"/>
                  </a:lnTo>
                  <a:lnTo>
                    <a:pt x="5607281" y="2819400"/>
                  </a:lnTo>
                  <a:lnTo>
                    <a:pt x="5909432" y="2819400"/>
                  </a:lnTo>
                  <a:lnTo>
                    <a:pt x="5867919" y="2844800"/>
                  </a:lnTo>
                  <a:lnTo>
                    <a:pt x="5844890" y="2857500"/>
                  </a:lnTo>
                  <a:lnTo>
                    <a:pt x="5821389" y="2870200"/>
                  </a:lnTo>
                  <a:lnTo>
                    <a:pt x="5796133" y="2895600"/>
                  </a:lnTo>
                  <a:close/>
                </a:path>
                <a:path w="7962265" h="3111500">
                  <a:moveTo>
                    <a:pt x="5757456" y="2908300"/>
                  </a:moveTo>
                  <a:lnTo>
                    <a:pt x="5702242" y="2908300"/>
                  </a:lnTo>
                  <a:lnTo>
                    <a:pt x="5679731" y="2895600"/>
                  </a:lnTo>
                  <a:lnTo>
                    <a:pt x="5767840" y="2895600"/>
                  </a:lnTo>
                  <a:lnTo>
                    <a:pt x="5757456" y="2908300"/>
                  </a:lnTo>
                  <a:close/>
                </a:path>
                <a:path w="7962265" h="3111500">
                  <a:moveTo>
                    <a:pt x="6829109" y="2933700"/>
                  </a:moveTo>
                  <a:lnTo>
                    <a:pt x="6815282" y="2908300"/>
                  </a:lnTo>
                  <a:lnTo>
                    <a:pt x="6793019" y="2895600"/>
                  </a:lnTo>
                  <a:lnTo>
                    <a:pt x="7961657" y="2895600"/>
                  </a:lnTo>
                  <a:lnTo>
                    <a:pt x="7955458" y="2908300"/>
                  </a:lnTo>
                  <a:lnTo>
                    <a:pt x="6955827" y="2908300"/>
                  </a:lnTo>
                  <a:lnTo>
                    <a:pt x="6924384" y="2921000"/>
                  </a:lnTo>
                  <a:lnTo>
                    <a:pt x="6860957" y="2921000"/>
                  </a:lnTo>
                  <a:lnTo>
                    <a:pt x="6829109" y="2933700"/>
                  </a:lnTo>
                  <a:close/>
                </a:path>
                <a:path w="7962265" h="3111500">
                  <a:moveTo>
                    <a:pt x="7544117" y="3035300"/>
                  </a:moveTo>
                  <a:lnTo>
                    <a:pt x="7479262" y="3035300"/>
                  </a:lnTo>
                  <a:lnTo>
                    <a:pt x="7424732" y="3022600"/>
                  </a:lnTo>
                  <a:lnTo>
                    <a:pt x="7322136" y="2997200"/>
                  </a:lnTo>
                  <a:lnTo>
                    <a:pt x="7271858" y="2971800"/>
                  </a:lnTo>
                  <a:lnTo>
                    <a:pt x="7061845" y="2921000"/>
                  </a:lnTo>
                  <a:lnTo>
                    <a:pt x="7008888" y="2921000"/>
                  </a:lnTo>
                  <a:lnTo>
                    <a:pt x="6955827" y="2908300"/>
                  </a:lnTo>
                  <a:lnTo>
                    <a:pt x="7955458" y="2908300"/>
                  </a:lnTo>
                  <a:lnTo>
                    <a:pt x="7950407" y="2921000"/>
                  </a:lnTo>
                  <a:lnTo>
                    <a:pt x="7940777" y="2933700"/>
                  </a:lnTo>
                  <a:lnTo>
                    <a:pt x="7925826" y="2959100"/>
                  </a:lnTo>
                  <a:lnTo>
                    <a:pt x="7910267" y="2997200"/>
                  </a:lnTo>
                  <a:lnTo>
                    <a:pt x="7899625" y="3022600"/>
                  </a:lnTo>
                  <a:lnTo>
                    <a:pt x="7557741" y="3022600"/>
                  </a:lnTo>
                  <a:lnTo>
                    <a:pt x="7544117" y="3035300"/>
                  </a:lnTo>
                  <a:close/>
                </a:path>
                <a:path w="7962265" h="3111500">
                  <a:moveTo>
                    <a:pt x="7830618" y="3111500"/>
                  </a:moveTo>
                  <a:lnTo>
                    <a:pt x="7789342" y="3111500"/>
                  </a:lnTo>
                  <a:lnTo>
                    <a:pt x="7764649" y="3086100"/>
                  </a:lnTo>
                  <a:lnTo>
                    <a:pt x="7740900" y="3060700"/>
                  </a:lnTo>
                  <a:lnTo>
                    <a:pt x="7716139" y="3048000"/>
                  </a:lnTo>
                  <a:lnTo>
                    <a:pt x="7696036" y="3035300"/>
                  </a:lnTo>
                  <a:lnTo>
                    <a:pt x="7674650" y="3022600"/>
                  </a:lnTo>
                  <a:lnTo>
                    <a:pt x="7899625" y="3022600"/>
                  </a:lnTo>
                  <a:lnTo>
                    <a:pt x="7894304" y="3035300"/>
                  </a:lnTo>
                  <a:lnTo>
                    <a:pt x="7878137" y="3060700"/>
                  </a:lnTo>
                  <a:lnTo>
                    <a:pt x="7870409" y="3086100"/>
                  </a:lnTo>
                  <a:lnTo>
                    <a:pt x="7860588" y="3098800"/>
                  </a:lnTo>
                  <a:lnTo>
                    <a:pt x="7847662" y="3098800"/>
                  </a:lnTo>
                  <a:lnTo>
                    <a:pt x="7830618" y="3111500"/>
                  </a:lnTo>
                  <a:close/>
                </a:path>
              </a:pathLst>
            </a:custGeom>
            <a:solidFill>
              <a:srgbClr val="FBFD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0"/>
              <a:ext cx="7962265" cy="3048000"/>
            </a:xfrm>
            <a:custGeom>
              <a:avLst/>
              <a:gdLst/>
              <a:ahLst/>
              <a:cxnLst/>
              <a:rect l="l" t="t" r="r" b="b"/>
              <a:pathLst>
                <a:path w="7962265" h="3048000">
                  <a:moveTo>
                    <a:pt x="2015239" y="2222500"/>
                  </a:moveTo>
                  <a:lnTo>
                    <a:pt x="0" y="2222500"/>
                  </a:lnTo>
                  <a:lnTo>
                    <a:pt x="0" y="1765300"/>
                  </a:lnTo>
                  <a:lnTo>
                    <a:pt x="7773019" y="1765300"/>
                  </a:lnTo>
                  <a:lnTo>
                    <a:pt x="7773019" y="1739900"/>
                  </a:lnTo>
                  <a:lnTo>
                    <a:pt x="0" y="1739900"/>
                  </a:lnTo>
                  <a:lnTo>
                    <a:pt x="0" y="1282700"/>
                  </a:lnTo>
                  <a:lnTo>
                    <a:pt x="7773019" y="1282700"/>
                  </a:lnTo>
                  <a:lnTo>
                    <a:pt x="7773019" y="1257300"/>
                  </a:lnTo>
                  <a:lnTo>
                    <a:pt x="0" y="1257300"/>
                  </a:lnTo>
                  <a:lnTo>
                    <a:pt x="0" y="800100"/>
                  </a:lnTo>
                  <a:lnTo>
                    <a:pt x="7773019" y="800100"/>
                  </a:lnTo>
                  <a:lnTo>
                    <a:pt x="7773019" y="787400"/>
                  </a:lnTo>
                  <a:lnTo>
                    <a:pt x="0" y="787400"/>
                  </a:lnTo>
                  <a:lnTo>
                    <a:pt x="0" y="330200"/>
                  </a:lnTo>
                  <a:lnTo>
                    <a:pt x="7773019" y="330200"/>
                  </a:lnTo>
                  <a:lnTo>
                    <a:pt x="7773019" y="304800"/>
                  </a:lnTo>
                  <a:lnTo>
                    <a:pt x="0" y="304800"/>
                  </a:lnTo>
                  <a:lnTo>
                    <a:pt x="0" y="0"/>
                  </a:lnTo>
                  <a:lnTo>
                    <a:pt x="7961657" y="0"/>
                  </a:lnTo>
                  <a:lnTo>
                    <a:pt x="7961657" y="2209800"/>
                  </a:lnTo>
                  <a:lnTo>
                    <a:pt x="2022439" y="2209800"/>
                  </a:lnTo>
                  <a:lnTo>
                    <a:pt x="2015239" y="2222500"/>
                  </a:lnTo>
                  <a:close/>
                </a:path>
                <a:path w="7962265" h="3048000">
                  <a:moveTo>
                    <a:pt x="2239877" y="2362200"/>
                  </a:moveTo>
                  <a:lnTo>
                    <a:pt x="2236614" y="2336800"/>
                  </a:lnTo>
                  <a:lnTo>
                    <a:pt x="2219177" y="2311400"/>
                  </a:lnTo>
                  <a:lnTo>
                    <a:pt x="2192290" y="2286000"/>
                  </a:lnTo>
                  <a:lnTo>
                    <a:pt x="2160678" y="2273300"/>
                  </a:lnTo>
                  <a:lnTo>
                    <a:pt x="2139494" y="2260600"/>
                  </a:lnTo>
                  <a:lnTo>
                    <a:pt x="2118108" y="2260600"/>
                  </a:lnTo>
                  <a:lnTo>
                    <a:pt x="2074999" y="2235200"/>
                  </a:lnTo>
                  <a:lnTo>
                    <a:pt x="7773019" y="2235200"/>
                  </a:lnTo>
                  <a:lnTo>
                    <a:pt x="7773019" y="2222500"/>
                  </a:lnTo>
                  <a:lnTo>
                    <a:pt x="2031799" y="2222500"/>
                  </a:lnTo>
                  <a:lnTo>
                    <a:pt x="2026759" y="2209800"/>
                  </a:lnTo>
                  <a:lnTo>
                    <a:pt x="7961657" y="2209800"/>
                  </a:lnTo>
                  <a:lnTo>
                    <a:pt x="7961657" y="2336800"/>
                  </a:lnTo>
                  <a:lnTo>
                    <a:pt x="4025458" y="2336800"/>
                  </a:lnTo>
                  <a:lnTo>
                    <a:pt x="3988975" y="2349500"/>
                  </a:lnTo>
                  <a:lnTo>
                    <a:pt x="2246548" y="2349500"/>
                  </a:lnTo>
                  <a:lnTo>
                    <a:pt x="2239877" y="2362200"/>
                  </a:lnTo>
                  <a:close/>
                </a:path>
                <a:path w="7962265" h="3048000">
                  <a:moveTo>
                    <a:pt x="23302" y="2654300"/>
                  </a:moveTo>
                  <a:lnTo>
                    <a:pt x="0" y="2654300"/>
                  </a:lnTo>
                  <a:lnTo>
                    <a:pt x="0" y="2235200"/>
                  </a:lnTo>
                  <a:lnTo>
                    <a:pt x="1972040" y="2235200"/>
                  </a:lnTo>
                  <a:lnTo>
                    <a:pt x="1945346" y="2260600"/>
                  </a:lnTo>
                  <a:lnTo>
                    <a:pt x="1914354" y="2273300"/>
                  </a:lnTo>
                  <a:lnTo>
                    <a:pt x="1879474" y="2298700"/>
                  </a:lnTo>
                  <a:lnTo>
                    <a:pt x="1841116" y="2324100"/>
                  </a:lnTo>
                  <a:lnTo>
                    <a:pt x="1799692" y="2349500"/>
                  </a:lnTo>
                  <a:lnTo>
                    <a:pt x="1709282" y="2413000"/>
                  </a:lnTo>
                  <a:lnTo>
                    <a:pt x="1661118" y="2438400"/>
                  </a:lnTo>
                  <a:lnTo>
                    <a:pt x="1611529" y="2476500"/>
                  </a:lnTo>
                  <a:lnTo>
                    <a:pt x="1560924" y="2501900"/>
                  </a:lnTo>
                  <a:lnTo>
                    <a:pt x="1515630" y="2540000"/>
                  </a:lnTo>
                  <a:lnTo>
                    <a:pt x="1379948" y="2616200"/>
                  </a:lnTo>
                  <a:lnTo>
                    <a:pt x="181673" y="2616200"/>
                  </a:lnTo>
                  <a:lnTo>
                    <a:pt x="74552" y="2641600"/>
                  </a:lnTo>
                  <a:lnTo>
                    <a:pt x="23302" y="2654300"/>
                  </a:lnTo>
                  <a:close/>
                </a:path>
                <a:path w="7962265" h="3048000">
                  <a:moveTo>
                    <a:pt x="4540241" y="2590800"/>
                  </a:moveTo>
                  <a:lnTo>
                    <a:pt x="4467803" y="2590800"/>
                  </a:lnTo>
                  <a:lnTo>
                    <a:pt x="4454112" y="2578100"/>
                  </a:lnTo>
                  <a:lnTo>
                    <a:pt x="4440894" y="2578100"/>
                  </a:lnTo>
                  <a:lnTo>
                    <a:pt x="4415257" y="2552700"/>
                  </a:lnTo>
                  <a:lnTo>
                    <a:pt x="4377480" y="2514600"/>
                  </a:lnTo>
                  <a:lnTo>
                    <a:pt x="4331642" y="2476500"/>
                  </a:lnTo>
                  <a:lnTo>
                    <a:pt x="4281824" y="2438400"/>
                  </a:lnTo>
                  <a:lnTo>
                    <a:pt x="4232106" y="2413000"/>
                  </a:lnTo>
                  <a:lnTo>
                    <a:pt x="4186571" y="2387600"/>
                  </a:lnTo>
                  <a:lnTo>
                    <a:pt x="4149297" y="2362200"/>
                  </a:lnTo>
                  <a:lnTo>
                    <a:pt x="4142108" y="2349500"/>
                  </a:lnTo>
                  <a:lnTo>
                    <a:pt x="4120407" y="2336800"/>
                  </a:lnTo>
                  <a:lnTo>
                    <a:pt x="7961657" y="2336800"/>
                  </a:lnTo>
                  <a:lnTo>
                    <a:pt x="7961657" y="2476500"/>
                  </a:lnTo>
                  <a:lnTo>
                    <a:pt x="5153686" y="2476500"/>
                  </a:lnTo>
                  <a:lnTo>
                    <a:pt x="5015880" y="2514600"/>
                  </a:lnTo>
                  <a:lnTo>
                    <a:pt x="4656171" y="2514600"/>
                  </a:lnTo>
                  <a:lnTo>
                    <a:pt x="4624008" y="2540000"/>
                  </a:lnTo>
                  <a:lnTo>
                    <a:pt x="4584082" y="2565400"/>
                  </a:lnTo>
                  <a:lnTo>
                    <a:pt x="4540241" y="2590800"/>
                  </a:lnTo>
                  <a:close/>
                </a:path>
                <a:path w="7962265" h="3048000">
                  <a:moveTo>
                    <a:pt x="3772021" y="2501900"/>
                  </a:moveTo>
                  <a:lnTo>
                    <a:pt x="3769861" y="2501900"/>
                  </a:lnTo>
                  <a:lnTo>
                    <a:pt x="3749836" y="2489200"/>
                  </a:lnTo>
                  <a:lnTo>
                    <a:pt x="3732241" y="2451100"/>
                  </a:lnTo>
                  <a:lnTo>
                    <a:pt x="3715996" y="2425700"/>
                  </a:lnTo>
                  <a:lnTo>
                    <a:pt x="3700022" y="2400300"/>
                  </a:lnTo>
                  <a:lnTo>
                    <a:pt x="3677263" y="2387600"/>
                  </a:lnTo>
                  <a:lnTo>
                    <a:pt x="3652412" y="2374900"/>
                  </a:lnTo>
                  <a:lnTo>
                    <a:pt x="2463412" y="2374900"/>
                  </a:lnTo>
                  <a:lnTo>
                    <a:pt x="2440755" y="2362200"/>
                  </a:lnTo>
                  <a:lnTo>
                    <a:pt x="2350036" y="2362200"/>
                  </a:lnTo>
                  <a:lnTo>
                    <a:pt x="2331496" y="2349500"/>
                  </a:lnTo>
                  <a:lnTo>
                    <a:pt x="3942029" y="2349500"/>
                  </a:lnTo>
                  <a:lnTo>
                    <a:pt x="3897378" y="2362200"/>
                  </a:lnTo>
                  <a:lnTo>
                    <a:pt x="3867780" y="2374900"/>
                  </a:lnTo>
                  <a:lnTo>
                    <a:pt x="3848160" y="2400300"/>
                  </a:lnTo>
                  <a:lnTo>
                    <a:pt x="3825300" y="2451100"/>
                  </a:lnTo>
                  <a:lnTo>
                    <a:pt x="3799740" y="2489200"/>
                  </a:lnTo>
                  <a:lnTo>
                    <a:pt x="3772021" y="2501900"/>
                  </a:lnTo>
                  <a:close/>
                </a:path>
                <a:path w="7962265" h="3048000">
                  <a:moveTo>
                    <a:pt x="2435715" y="2374900"/>
                  </a:moveTo>
                  <a:lnTo>
                    <a:pt x="2402888" y="2374900"/>
                  </a:lnTo>
                  <a:lnTo>
                    <a:pt x="2386755" y="2362200"/>
                  </a:lnTo>
                  <a:lnTo>
                    <a:pt x="2440755" y="2362200"/>
                  </a:lnTo>
                  <a:lnTo>
                    <a:pt x="2435715" y="2374900"/>
                  </a:lnTo>
                  <a:close/>
                </a:path>
                <a:path w="7962265" h="3048000">
                  <a:moveTo>
                    <a:pt x="2522496" y="2400300"/>
                  </a:moveTo>
                  <a:lnTo>
                    <a:pt x="2517074" y="2400300"/>
                  </a:lnTo>
                  <a:lnTo>
                    <a:pt x="2502517" y="2387600"/>
                  </a:lnTo>
                  <a:lnTo>
                    <a:pt x="2484314" y="2374900"/>
                  </a:lnTo>
                  <a:lnTo>
                    <a:pt x="3499144" y="2374900"/>
                  </a:lnTo>
                  <a:lnTo>
                    <a:pt x="3493519" y="2387600"/>
                  </a:lnTo>
                  <a:lnTo>
                    <a:pt x="2530754" y="2387600"/>
                  </a:lnTo>
                  <a:lnTo>
                    <a:pt x="2522496" y="2400300"/>
                  </a:lnTo>
                  <a:close/>
                </a:path>
                <a:path w="7962265" h="3048000">
                  <a:moveTo>
                    <a:pt x="3509224" y="2400300"/>
                  </a:moveTo>
                  <a:lnTo>
                    <a:pt x="3499144" y="2374900"/>
                  </a:lnTo>
                  <a:lnTo>
                    <a:pt x="3551343" y="2374900"/>
                  </a:lnTo>
                  <a:lnTo>
                    <a:pt x="3529541" y="2387600"/>
                  </a:lnTo>
                  <a:lnTo>
                    <a:pt x="3509224" y="2400300"/>
                  </a:lnTo>
                  <a:close/>
                </a:path>
                <a:path w="7962265" h="3048000">
                  <a:moveTo>
                    <a:pt x="2739192" y="2489200"/>
                  </a:moveTo>
                  <a:lnTo>
                    <a:pt x="2675394" y="2489200"/>
                  </a:lnTo>
                  <a:lnTo>
                    <a:pt x="2665392" y="2476500"/>
                  </a:lnTo>
                  <a:lnTo>
                    <a:pt x="2648495" y="2463800"/>
                  </a:lnTo>
                  <a:lnTo>
                    <a:pt x="2635513" y="2438400"/>
                  </a:lnTo>
                  <a:lnTo>
                    <a:pt x="2623070" y="2425700"/>
                  </a:lnTo>
                  <a:lnTo>
                    <a:pt x="2607793" y="2400300"/>
                  </a:lnTo>
                  <a:lnTo>
                    <a:pt x="2597016" y="2400300"/>
                  </a:lnTo>
                  <a:lnTo>
                    <a:pt x="2583133" y="2387600"/>
                  </a:lnTo>
                  <a:lnTo>
                    <a:pt x="3493519" y="2387600"/>
                  </a:lnTo>
                  <a:lnTo>
                    <a:pt x="3487894" y="2400300"/>
                  </a:lnTo>
                  <a:lnTo>
                    <a:pt x="3483855" y="2413000"/>
                  </a:lnTo>
                  <a:lnTo>
                    <a:pt x="3480424" y="2413000"/>
                  </a:lnTo>
                  <a:lnTo>
                    <a:pt x="3475384" y="2425700"/>
                  </a:lnTo>
                  <a:lnTo>
                    <a:pt x="3471064" y="2425700"/>
                  </a:lnTo>
                  <a:lnTo>
                    <a:pt x="3466024" y="2438400"/>
                  </a:lnTo>
                  <a:lnTo>
                    <a:pt x="2992989" y="2438400"/>
                  </a:lnTo>
                  <a:lnTo>
                    <a:pt x="2970264" y="2451100"/>
                  </a:lnTo>
                  <a:lnTo>
                    <a:pt x="2960769" y="2476500"/>
                  </a:lnTo>
                  <a:lnTo>
                    <a:pt x="2748192" y="2476500"/>
                  </a:lnTo>
                  <a:lnTo>
                    <a:pt x="2739192" y="2489200"/>
                  </a:lnTo>
                  <a:close/>
                </a:path>
                <a:path w="7962265" h="3048000">
                  <a:moveTo>
                    <a:pt x="3207547" y="2514600"/>
                  </a:moveTo>
                  <a:lnTo>
                    <a:pt x="3193867" y="2514600"/>
                  </a:lnTo>
                  <a:lnTo>
                    <a:pt x="3161433" y="2501900"/>
                  </a:lnTo>
                  <a:lnTo>
                    <a:pt x="3121778" y="2476500"/>
                  </a:lnTo>
                  <a:lnTo>
                    <a:pt x="3080367" y="2451100"/>
                  </a:lnTo>
                  <a:lnTo>
                    <a:pt x="3042668" y="2438400"/>
                  </a:lnTo>
                  <a:lnTo>
                    <a:pt x="3466024" y="2438400"/>
                  </a:lnTo>
                  <a:lnTo>
                    <a:pt x="3432876" y="2451100"/>
                  </a:lnTo>
                  <a:lnTo>
                    <a:pt x="3386422" y="2476500"/>
                  </a:lnTo>
                  <a:lnTo>
                    <a:pt x="3281245" y="2501900"/>
                  </a:lnTo>
                  <a:lnTo>
                    <a:pt x="3212587" y="2501900"/>
                  </a:lnTo>
                  <a:lnTo>
                    <a:pt x="3207547" y="2514600"/>
                  </a:lnTo>
                  <a:close/>
                </a:path>
                <a:path w="7962265" h="3048000">
                  <a:moveTo>
                    <a:pt x="2918110" y="2540000"/>
                  </a:moveTo>
                  <a:lnTo>
                    <a:pt x="2837471" y="2540000"/>
                  </a:lnTo>
                  <a:lnTo>
                    <a:pt x="2812575" y="2527300"/>
                  </a:lnTo>
                  <a:lnTo>
                    <a:pt x="2791121" y="2514600"/>
                  </a:lnTo>
                  <a:lnTo>
                    <a:pt x="2771963" y="2489200"/>
                  </a:lnTo>
                  <a:lnTo>
                    <a:pt x="2753951" y="2476500"/>
                  </a:lnTo>
                  <a:lnTo>
                    <a:pt x="2960769" y="2476500"/>
                  </a:lnTo>
                  <a:lnTo>
                    <a:pt x="2955324" y="2501900"/>
                  </a:lnTo>
                  <a:lnTo>
                    <a:pt x="2944749" y="2527300"/>
                  </a:lnTo>
                  <a:lnTo>
                    <a:pt x="2933522" y="2527300"/>
                  </a:lnTo>
                  <a:lnTo>
                    <a:pt x="2918110" y="2540000"/>
                  </a:lnTo>
                  <a:close/>
                </a:path>
                <a:path w="7962265" h="3048000">
                  <a:moveTo>
                    <a:pt x="6058413" y="2692400"/>
                  </a:moveTo>
                  <a:lnTo>
                    <a:pt x="5433043" y="2692400"/>
                  </a:lnTo>
                  <a:lnTo>
                    <a:pt x="5393085" y="2667000"/>
                  </a:lnTo>
                  <a:lnTo>
                    <a:pt x="5232495" y="2514600"/>
                  </a:lnTo>
                  <a:lnTo>
                    <a:pt x="5192851" y="2489200"/>
                  </a:lnTo>
                  <a:lnTo>
                    <a:pt x="5153686" y="2476500"/>
                  </a:lnTo>
                  <a:lnTo>
                    <a:pt x="7961657" y="2476500"/>
                  </a:lnTo>
                  <a:lnTo>
                    <a:pt x="7961657" y="2667000"/>
                  </a:lnTo>
                  <a:lnTo>
                    <a:pt x="6126745" y="2667000"/>
                  </a:lnTo>
                  <a:lnTo>
                    <a:pt x="6092106" y="2679700"/>
                  </a:lnTo>
                  <a:lnTo>
                    <a:pt x="6058413" y="2692400"/>
                  </a:lnTo>
                  <a:close/>
                </a:path>
                <a:path w="7962265" h="3048000">
                  <a:moveTo>
                    <a:pt x="4766330" y="2565400"/>
                  </a:moveTo>
                  <a:lnTo>
                    <a:pt x="4656171" y="2514600"/>
                  </a:lnTo>
                  <a:lnTo>
                    <a:pt x="5015880" y="2514600"/>
                  </a:lnTo>
                  <a:lnTo>
                    <a:pt x="4969944" y="2527300"/>
                  </a:lnTo>
                  <a:lnTo>
                    <a:pt x="4790990" y="2527300"/>
                  </a:lnTo>
                  <a:lnTo>
                    <a:pt x="4773800" y="2540000"/>
                  </a:lnTo>
                  <a:lnTo>
                    <a:pt x="4766330" y="2565400"/>
                  </a:lnTo>
                  <a:close/>
                </a:path>
                <a:path w="7962265" h="3048000">
                  <a:moveTo>
                    <a:pt x="4924009" y="2540000"/>
                  </a:moveTo>
                  <a:lnTo>
                    <a:pt x="4905323" y="2527300"/>
                  </a:lnTo>
                  <a:lnTo>
                    <a:pt x="4969944" y="2527300"/>
                  </a:lnTo>
                  <a:lnTo>
                    <a:pt x="4924009" y="2540000"/>
                  </a:lnTo>
                  <a:close/>
                </a:path>
                <a:path w="7962265" h="3048000">
                  <a:moveTo>
                    <a:pt x="1252767" y="2692400"/>
                  </a:moveTo>
                  <a:lnTo>
                    <a:pt x="519095" y="2692400"/>
                  </a:lnTo>
                  <a:lnTo>
                    <a:pt x="475584" y="2679700"/>
                  </a:lnTo>
                  <a:lnTo>
                    <a:pt x="373841" y="2628900"/>
                  </a:lnTo>
                  <a:lnTo>
                    <a:pt x="329501" y="2616200"/>
                  </a:lnTo>
                  <a:lnTo>
                    <a:pt x="1379948" y="2616200"/>
                  </a:lnTo>
                  <a:lnTo>
                    <a:pt x="1336089" y="2641600"/>
                  </a:lnTo>
                  <a:lnTo>
                    <a:pt x="1293565" y="2667000"/>
                  </a:lnTo>
                  <a:lnTo>
                    <a:pt x="1252767" y="2692400"/>
                  </a:lnTo>
                  <a:close/>
                </a:path>
                <a:path w="7962265" h="3048000">
                  <a:moveTo>
                    <a:pt x="6523652" y="3009900"/>
                  </a:moveTo>
                  <a:lnTo>
                    <a:pt x="6494312" y="3009900"/>
                  </a:lnTo>
                  <a:lnTo>
                    <a:pt x="6462529" y="2997200"/>
                  </a:lnTo>
                  <a:lnTo>
                    <a:pt x="6430296" y="2971800"/>
                  </a:lnTo>
                  <a:lnTo>
                    <a:pt x="6397683" y="2933700"/>
                  </a:lnTo>
                  <a:lnTo>
                    <a:pt x="6364759" y="2895600"/>
                  </a:lnTo>
                  <a:lnTo>
                    <a:pt x="6331594" y="2844800"/>
                  </a:lnTo>
                  <a:lnTo>
                    <a:pt x="6308711" y="2806700"/>
                  </a:lnTo>
                  <a:lnTo>
                    <a:pt x="6286234" y="2768600"/>
                  </a:lnTo>
                  <a:lnTo>
                    <a:pt x="6263757" y="2743200"/>
                  </a:lnTo>
                  <a:lnTo>
                    <a:pt x="6240875" y="2717800"/>
                  </a:lnTo>
                  <a:lnTo>
                    <a:pt x="7773019" y="2717800"/>
                  </a:lnTo>
                  <a:lnTo>
                    <a:pt x="7773019" y="2692400"/>
                  </a:lnTo>
                  <a:lnTo>
                    <a:pt x="6222155" y="2692400"/>
                  </a:lnTo>
                  <a:lnTo>
                    <a:pt x="6207688" y="2679700"/>
                  </a:lnTo>
                  <a:lnTo>
                    <a:pt x="6193355" y="2679700"/>
                  </a:lnTo>
                  <a:lnTo>
                    <a:pt x="6179023" y="2667000"/>
                  </a:lnTo>
                  <a:lnTo>
                    <a:pt x="7961657" y="2667000"/>
                  </a:lnTo>
                  <a:lnTo>
                    <a:pt x="7961657" y="2832100"/>
                  </a:lnTo>
                  <a:lnTo>
                    <a:pt x="7955458" y="2844800"/>
                  </a:lnTo>
                  <a:lnTo>
                    <a:pt x="6660338" y="2844800"/>
                  </a:lnTo>
                  <a:lnTo>
                    <a:pt x="6646230" y="2857500"/>
                  </a:lnTo>
                  <a:lnTo>
                    <a:pt x="6637523" y="2857500"/>
                  </a:lnTo>
                  <a:lnTo>
                    <a:pt x="6635431" y="2870200"/>
                  </a:lnTo>
                  <a:lnTo>
                    <a:pt x="6573511" y="2870200"/>
                  </a:lnTo>
                  <a:lnTo>
                    <a:pt x="6555736" y="2908300"/>
                  </a:lnTo>
                  <a:lnTo>
                    <a:pt x="6555286" y="2971800"/>
                  </a:lnTo>
                  <a:lnTo>
                    <a:pt x="6537512" y="2997200"/>
                  </a:lnTo>
                  <a:lnTo>
                    <a:pt x="6531257" y="2997200"/>
                  </a:lnTo>
                  <a:lnTo>
                    <a:pt x="6523652" y="3009900"/>
                  </a:lnTo>
                  <a:close/>
                </a:path>
                <a:path w="7962265" h="3048000">
                  <a:moveTo>
                    <a:pt x="877629" y="2819400"/>
                  </a:moveTo>
                  <a:lnTo>
                    <a:pt x="836612" y="2819400"/>
                  </a:lnTo>
                  <a:lnTo>
                    <a:pt x="822268" y="2794000"/>
                  </a:lnTo>
                  <a:lnTo>
                    <a:pt x="805022" y="2781300"/>
                  </a:lnTo>
                  <a:lnTo>
                    <a:pt x="781431" y="2781300"/>
                  </a:lnTo>
                  <a:lnTo>
                    <a:pt x="748053" y="2768600"/>
                  </a:lnTo>
                  <a:lnTo>
                    <a:pt x="727679" y="2768600"/>
                  </a:lnTo>
                  <a:lnTo>
                    <a:pt x="681532" y="2743200"/>
                  </a:lnTo>
                  <a:lnTo>
                    <a:pt x="662374" y="2743200"/>
                  </a:lnTo>
                  <a:lnTo>
                    <a:pt x="652822" y="2730500"/>
                  </a:lnTo>
                  <a:lnTo>
                    <a:pt x="570215" y="2730500"/>
                  </a:lnTo>
                  <a:lnTo>
                    <a:pt x="560405" y="2717800"/>
                  </a:lnTo>
                  <a:lnTo>
                    <a:pt x="1216768" y="2717800"/>
                  </a:lnTo>
                  <a:lnTo>
                    <a:pt x="1163108" y="2743200"/>
                  </a:lnTo>
                  <a:lnTo>
                    <a:pt x="1114252" y="2768600"/>
                  </a:lnTo>
                  <a:lnTo>
                    <a:pt x="1071203" y="2781300"/>
                  </a:lnTo>
                  <a:lnTo>
                    <a:pt x="1034961" y="2794000"/>
                  </a:lnTo>
                  <a:lnTo>
                    <a:pt x="999330" y="2794000"/>
                  </a:lnTo>
                  <a:lnTo>
                    <a:pt x="958313" y="2806700"/>
                  </a:lnTo>
                  <a:lnTo>
                    <a:pt x="917971" y="2806700"/>
                  </a:lnTo>
                  <a:lnTo>
                    <a:pt x="877629" y="2819400"/>
                  </a:lnTo>
                  <a:close/>
                </a:path>
                <a:path w="7962265" h="3048000">
                  <a:moveTo>
                    <a:pt x="5796133" y="2832100"/>
                  </a:moveTo>
                  <a:lnTo>
                    <a:pt x="5658018" y="2832100"/>
                  </a:lnTo>
                  <a:lnTo>
                    <a:pt x="5638961" y="2819400"/>
                  </a:lnTo>
                  <a:lnTo>
                    <a:pt x="5631480" y="2806700"/>
                  </a:lnTo>
                  <a:lnTo>
                    <a:pt x="5623931" y="2781300"/>
                  </a:lnTo>
                  <a:lnTo>
                    <a:pt x="5615978" y="2768600"/>
                  </a:lnTo>
                  <a:lnTo>
                    <a:pt x="5607281" y="2755900"/>
                  </a:lnTo>
                  <a:lnTo>
                    <a:pt x="5539017" y="2755900"/>
                  </a:lnTo>
                  <a:lnTo>
                    <a:pt x="5512422" y="2743200"/>
                  </a:lnTo>
                  <a:lnTo>
                    <a:pt x="5485018" y="2730500"/>
                  </a:lnTo>
                  <a:lnTo>
                    <a:pt x="5456803" y="2717800"/>
                  </a:lnTo>
                  <a:lnTo>
                    <a:pt x="5975918" y="2717800"/>
                  </a:lnTo>
                  <a:lnTo>
                    <a:pt x="5946488" y="2730500"/>
                  </a:lnTo>
                  <a:lnTo>
                    <a:pt x="5919218" y="2743200"/>
                  </a:lnTo>
                  <a:lnTo>
                    <a:pt x="5893298" y="2755900"/>
                  </a:lnTo>
                  <a:lnTo>
                    <a:pt x="5867919" y="2781300"/>
                  </a:lnTo>
                  <a:lnTo>
                    <a:pt x="5844890" y="2794000"/>
                  </a:lnTo>
                  <a:lnTo>
                    <a:pt x="5821389" y="2806700"/>
                  </a:lnTo>
                  <a:lnTo>
                    <a:pt x="5796133" y="2832100"/>
                  </a:lnTo>
                  <a:close/>
                </a:path>
                <a:path w="7962265" h="3048000">
                  <a:moveTo>
                    <a:pt x="1006530" y="2806700"/>
                  </a:moveTo>
                  <a:lnTo>
                    <a:pt x="1001490" y="2806700"/>
                  </a:lnTo>
                  <a:lnTo>
                    <a:pt x="999330" y="2794000"/>
                  </a:lnTo>
                  <a:lnTo>
                    <a:pt x="1034961" y="2794000"/>
                  </a:lnTo>
                  <a:lnTo>
                    <a:pt x="1006530" y="2806700"/>
                  </a:lnTo>
                  <a:close/>
                </a:path>
                <a:path w="7962265" h="3048000">
                  <a:moveTo>
                    <a:pt x="5758255" y="2844800"/>
                  </a:moveTo>
                  <a:lnTo>
                    <a:pt x="5701533" y="2844800"/>
                  </a:lnTo>
                  <a:lnTo>
                    <a:pt x="5679101" y="2832100"/>
                  </a:lnTo>
                  <a:lnTo>
                    <a:pt x="5767840" y="2832100"/>
                  </a:lnTo>
                  <a:lnTo>
                    <a:pt x="5758255" y="2844800"/>
                  </a:lnTo>
                  <a:close/>
                </a:path>
                <a:path w="7962265" h="3048000">
                  <a:moveTo>
                    <a:pt x="7950407" y="2857500"/>
                  </a:moveTo>
                  <a:lnTo>
                    <a:pt x="6717611" y="2857500"/>
                  </a:lnTo>
                  <a:lnTo>
                    <a:pt x="6678630" y="2844800"/>
                  </a:lnTo>
                  <a:lnTo>
                    <a:pt x="7955458" y="2844800"/>
                  </a:lnTo>
                  <a:lnTo>
                    <a:pt x="7950407" y="2857500"/>
                  </a:lnTo>
                  <a:close/>
                </a:path>
                <a:path w="7962265" h="3048000">
                  <a:moveTo>
                    <a:pt x="6814709" y="2908300"/>
                  </a:moveTo>
                  <a:lnTo>
                    <a:pt x="6793143" y="2882900"/>
                  </a:lnTo>
                  <a:lnTo>
                    <a:pt x="6758279" y="2857500"/>
                  </a:lnTo>
                  <a:lnTo>
                    <a:pt x="7945760" y="2857500"/>
                  </a:lnTo>
                  <a:lnTo>
                    <a:pt x="7940777" y="2870200"/>
                  </a:lnTo>
                  <a:lnTo>
                    <a:pt x="7015316" y="2870200"/>
                  </a:lnTo>
                  <a:lnTo>
                    <a:pt x="6964577" y="2882900"/>
                  </a:lnTo>
                  <a:lnTo>
                    <a:pt x="6914045" y="2882900"/>
                  </a:lnTo>
                  <a:lnTo>
                    <a:pt x="6814709" y="2908300"/>
                  </a:lnTo>
                  <a:close/>
                </a:path>
                <a:path w="7962265" h="3048000">
                  <a:moveTo>
                    <a:pt x="7541473" y="2971800"/>
                  </a:moveTo>
                  <a:lnTo>
                    <a:pt x="7479262" y="2971800"/>
                  </a:lnTo>
                  <a:lnTo>
                    <a:pt x="7424732" y="2959100"/>
                  </a:lnTo>
                  <a:lnTo>
                    <a:pt x="7322136" y="2933700"/>
                  </a:lnTo>
                  <a:lnTo>
                    <a:pt x="7271858" y="2908300"/>
                  </a:lnTo>
                  <a:lnTo>
                    <a:pt x="7220784" y="2895600"/>
                  </a:lnTo>
                  <a:lnTo>
                    <a:pt x="7183030" y="2882900"/>
                  </a:lnTo>
                  <a:lnTo>
                    <a:pt x="7144465" y="2882900"/>
                  </a:lnTo>
                  <a:lnTo>
                    <a:pt x="7105361" y="2870200"/>
                  </a:lnTo>
                  <a:lnTo>
                    <a:pt x="7940777" y="2870200"/>
                  </a:lnTo>
                  <a:lnTo>
                    <a:pt x="7925826" y="2908300"/>
                  </a:lnTo>
                  <a:lnTo>
                    <a:pt x="7910267" y="2933700"/>
                  </a:lnTo>
                  <a:lnTo>
                    <a:pt x="7897415" y="2959100"/>
                  </a:lnTo>
                  <a:lnTo>
                    <a:pt x="7557741" y="2959100"/>
                  </a:lnTo>
                  <a:lnTo>
                    <a:pt x="7541473" y="2971800"/>
                  </a:lnTo>
                  <a:close/>
                </a:path>
                <a:path w="7962265" h="3048000">
                  <a:moveTo>
                    <a:pt x="7830618" y="3048000"/>
                  </a:moveTo>
                  <a:lnTo>
                    <a:pt x="7789443" y="3048000"/>
                  </a:lnTo>
                  <a:lnTo>
                    <a:pt x="7764559" y="3022600"/>
                  </a:lnTo>
                  <a:lnTo>
                    <a:pt x="7741024" y="2997200"/>
                  </a:lnTo>
                  <a:lnTo>
                    <a:pt x="7716139" y="2984500"/>
                  </a:lnTo>
                  <a:lnTo>
                    <a:pt x="7695721" y="2971800"/>
                  </a:lnTo>
                  <a:lnTo>
                    <a:pt x="7674290" y="2959100"/>
                  </a:lnTo>
                  <a:lnTo>
                    <a:pt x="7897415" y="2959100"/>
                  </a:lnTo>
                  <a:lnTo>
                    <a:pt x="7878137" y="2997200"/>
                  </a:lnTo>
                  <a:lnTo>
                    <a:pt x="7870409" y="3022600"/>
                  </a:lnTo>
                  <a:lnTo>
                    <a:pt x="7860588" y="3035300"/>
                  </a:lnTo>
                  <a:lnTo>
                    <a:pt x="7847662" y="3035300"/>
                  </a:lnTo>
                  <a:lnTo>
                    <a:pt x="7830618" y="3048000"/>
                  </a:lnTo>
                  <a:close/>
                </a:path>
              </a:pathLst>
            </a:custGeom>
            <a:solidFill>
              <a:srgbClr val="DFCD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310274"/>
              <a:ext cx="7775575" cy="23495"/>
            </a:xfrm>
            <a:custGeom>
              <a:avLst/>
              <a:gdLst/>
              <a:ahLst/>
              <a:cxnLst/>
              <a:rect l="l" t="t" r="r" b="b"/>
              <a:pathLst>
                <a:path w="7775575" h="23495">
                  <a:moveTo>
                    <a:pt x="7775179" y="23039"/>
                  </a:moveTo>
                  <a:lnTo>
                    <a:pt x="0" y="23039"/>
                  </a:lnTo>
                  <a:lnTo>
                    <a:pt x="0" y="0"/>
                  </a:lnTo>
                  <a:lnTo>
                    <a:pt x="7775179" y="0"/>
                  </a:lnTo>
                  <a:lnTo>
                    <a:pt x="7775179" y="23039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310274"/>
              <a:ext cx="7775575" cy="23495"/>
            </a:xfrm>
            <a:custGeom>
              <a:avLst/>
              <a:gdLst/>
              <a:ahLst/>
              <a:cxnLst/>
              <a:rect l="l" t="t" r="r" b="b"/>
              <a:pathLst>
                <a:path w="7775575" h="23495">
                  <a:moveTo>
                    <a:pt x="0" y="0"/>
                  </a:moveTo>
                  <a:lnTo>
                    <a:pt x="7775179" y="0"/>
                  </a:lnTo>
                  <a:lnTo>
                    <a:pt x="7775179" y="23039"/>
                  </a:lnTo>
                  <a:lnTo>
                    <a:pt x="0" y="23039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788345"/>
              <a:ext cx="7775575" cy="24130"/>
            </a:xfrm>
            <a:custGeom>
              <a:avLst/>
              <a:gdLst/>
              <a:ahLst/>
              <a:cxnLst/>
              <a:rect l="l" t="t" r="r" b="b"/>
              <a:pathLst>
                <a:path w="7775575" h="24129">
                  <a:moveTo>
                    <a:pt x="7775179" y="23759"/>
                  </a:moveTo>
                  <a:lnTo>
                    <a:pt x="0" y="23759"/>
                  </a:lnTo>
                  <a:lnTo>
                    <a:pt x="0" y="0"/>
                  </a:lnTo>
                  <a:lnTo>
                    <a:pt x="7775179" y="0"/>
                  </a:lnTo>
                  <a:lnTo>
                    <a:pt x="7775179" y="23759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788345"/>
              <a:ext cx="7775575" cy="24130"/>
            </a:xfrm>
            <a:custGeom>
              <a:avLst/>
              <a:gdLst/>
              <a:ahLst/>
              <a:cxnLst/>
              <a:rect l="l" t="t" r="r" b="b"/>
              <a:pathLst>
                <a:path w="7775575" h="24129">
                  <a:moveTo>
                    <a:pt x="0" y="0"/>
                  </a:moveTo>
                  <a:lnTo>
                    <a:pt x="7775179" y="0"/>
                  </a:lnTo>
                  <a:lnTo>
                    <a:pt x="7775179" y="23759"/>
                  </a:lnTo>
                  <a:lnTo>
                    <a:pt x="0" y="23759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1266416"/>
              <a:ext cx="7775575" cy="23495"/>
            </a:xfrm>
            <a:custGeom>
              <a:avLst/>
              <a:gdLst/>
              <a:ahLst/>
              <a:cxnLst/>
              <a:rect l="l" t="t" r="r" b="b"/>
              <a:pathLst>
                <a:path w="7775575" h="23494">
                  <a:moveTo>
                    <a:pt x="7775179" y="23039"/>
                  </a:moveTo>
                  <a:lnTo>
                    <a:pt x="0" y="23039"/>
                  </a:lnTo>
                  <a:lnTo>
                    <a:pt x="0" y="0"/>
                  </a:lnTo>
                  <a:lnTo>
                    <a:pt x="7775179" y="0"/>
                  </a:lnTo>
                  <a:lnTo>
                    <a:pt x="7775179" y="23039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0" y="1266416"/>
              <a:ext cx="7775575" cy="23495"/>
            </a:xfrm>
            <a:custGeom>
              <a:avLst/>
              <a:gdLst/>
              <a:ahLst/>
              <a:cxnLst/>
              <a:rect l="l" t="t" r="r" b="b"/>
              <a:pathLst>
                <a:path w="7775575" h="23494">
                  <a:moveTo>
                    <a:pt x="0" y="0"/>
                  </a:moveTo>
                  <a:lnTo>
                    <a:pt x="7775179" y="0"/>
                  </a:lnTo>
                  <a:lnTo>
                    <a:pt x="7775179" y="23039"/>
                  </a:lnTo>
                  <a:lnTo>
                    <a:pt x="0" y="23039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0" y="1744486"/>
              <a:ext cx="7775575" cy="24130"/>
            </a:xfrm>
            <a:custGeom>
              <a:avLst/>
              <a:gdLst/>
              <a:ahLst/>
              <a:cxnLst/>
              <a:rect l="l" t="t" r="r" b="b"/>
              <a:pathLst>
                <a:path w="7775575" h="24130">
                  <a:moveTo>
                    <a:pt x="7775179" y="23759"/>
                  </a:moveTo>
                  <a:lnTo>
                    <a:pt x="0" y="23759"/>
                  </a:lnTo>
                  <a:lnTo>
                    <a:pt x="0" y="0"/>
                  </a:lnTo>
                  <a:lnTo>
                    <a:pt x="7775179" y="0"/>
                  </a:lnTo>
                  <a:lnTo>
                    <a:pt x="7775179" y="23759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0" y="1744486"/>
              <a:ext cx="7775575" cy="24130"/>
            </a:xfrm>
            <a:custGeom>
              <a:avLst/>
              <a:gdLst/>
              <a:ahLst/>
              <a:cxnLst/>
              <a:rect l="l" t="t" r="r" b="b"/>
              <a:pathLst>
                <a:path w="7775575" h="24130">
                  <a:moveTo>
                    <a:pt x="0" y="0"/>
                  </a:moveTo>
                  <a:lnTo>
                    <a:pt x="7775179" y="0"/>
                  </a:lnTo>
                  <a:lnTo>
                    <a:pt x="7775179" y="23759"/>
                  </a:lnTo>
                  <a:lnTo>
                    <a:pt x="0" y="23759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0" y="2222461"/>
              <a:ext cx="2009775" cy="22860"/>
            </a:xfrm>
            <a:custGeom>
              <a:avLst/>
              <a:gdLst/>
              <a:ahLst/>
              <a:cxnLst/>
              <a:rect l="l" t="t" r="r" b="b"/>
              <a:pathLst>
                <a:path w="2009775" h="22860">
                  <a:moveTo>
                    <a:pt x="2009470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0" y="8890"/>
                  </a:lnTo>
                  <a:lnTo>
                    <a:pt x="0" y="11430"/>
                  </a:lnTo>
                  <a:lnTo>
                    <a:pt x="0" y="16510"/>
                  </a:lnTo>
                  <a:lnTo>
                    <a:pt x="0" y="21590"/>
                  </a:lnTo>
                  <a:lnTo>
                    <a:pt x="0" y="22860"/>
                  </a:lnTo>
                  <a:lnTo>
                    <a:pt x="1978507" y="22860"/>
                  </a:lnTo>
                  <a:lnTo>
                    <a:pt x="1978507" y="21590"/>
                  </a:lnTo>
                  <a:lnTo>
                    <a:pt x="1985708" y="21590"/>
                  </a:lnTo>
                  <a:lnTo>
                    <a:pt x="1985708" y="16510"/>
                  </a:lnTo>
                  <a:lnTo>
                    <a:pt x="1990750" y="16510"/>
                  </a:lnTo>
                  <a:lnTo>
                    <a:pt x="1990750" y="11430"/>
                  </a:lnTo>
                  <a:lnTo>
                    <a:pt x="1997951" y="11430"/>
                  </a:lnTo>
                  <a:lnTo>
                    <a:pt x="1997951" y="8890"/>
                  </a:lnTo>
                  <a:lnTo>
                    <a:pt x="2005152" y="8890"/>
                  </a:lnTo>
                  <a:lnTo>
                    <a:pt x="2005152" y="3810"/>
                  </a:lnTo>
                  <a:lnTo>
                    <a:pt x="2009470" y="3810"/>
                  </a:lnTo>
                  <a:lnTo>
                    <a:pt x="2009470" y="0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0" y="2222557"/>
              <a:ext cx="2009775" cy="23495"/>
            </a:xfrm>
            <a:custGeom>
              <a:avLst/>
              <a:gdLst/>
              <a:ahLst/>
              <a:cxnLst/>
              <a:rect l="l" t="t" r="r" b="b"/>
              <a:pathLst>
                <a:path w="2009775" h="23494">
                  <a:moveTo>
                    <a:pt x="2009479" y="0"/>
                  </a:moveTo>
                  <a:lnTo>
                    <a:pt x="2009479" y="4319"/>
                  </a:lnTo>
                  <a:lnTo>
                    <a:pt x="2005159" y="4319"/>
                  </a:lnTo>
                  <a:lnTo>
                    <a:pt x="2005159" y="9359"/>
                  </a:lnTo>
                  <a:lnTo>
                    <a:pt x="1997960" y="9359"/>
                  </a:lnTo>
                  <a:lnTo>
                    <a:pt x="1997960" y="11519"/>
                  </a:lnTo>
                  <a:lnTo>
                    <a:pt x="1990760" y="11519"/>
                  </a:lnTo>
                  <a:lnTo>
                    <a:pt x="1990760" y="16559"/>
                  </a:lnTo>
                  <a:lnTo>
                    <a:pt x="1985720" y="16559"/>
                  </a:lnTo>
                  <a:lnTo>
                    <a:pt x="1985720" y="20879"/>
                  </a:lnTo>
                  <a:lnTo>
                    <a:pt x="1978520" y="20879"/>
                  </a:lnTo>
                  <a:lnTo>
                    <a:pt x="1978520" y="23039"/>
                  </a:lnTo>
                  <a:lnTo>
                    <a:pt x="0" y="23039"/>
                  </a:lnTo>
                </a:path>
                <a:path w="2009775" h="23494">
                  <a:moveTo>
                    <a:pt x="0" y="0"/>
                  </a:moveTo>
                  <a:lnTo>
                    <a:pt x="200947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033231" y="2222461"/>
              <a:ext cx="5741035" cy="22860"/>
            </a:xfrm>
            <a:custGeom>
              <a:avLst/>
              <a:gdLst/>
              <a:ahLst/>
              <a:cxnLst/>
              <a:rect l="l" t="t" r="r" b="b"/>
              <a:pathLst>
                <a:path w="5741034" h="22860">
                  <a:moveTo>
                    <a:pt x="5740501" y="0"/>
                  </a:moveTo>
                  <a:lnTo>
                    <a:pt x="0" y="0"/>
                  </a:lnTo>
                  <a:lnTo>
                    <a:pt x="0" y="8890"/>
                  </a:lnTo>
                  <a:lnTo>
                    <a:pt x="7200" y="8890"/>
                  </a:lnTo>
                  <a:lnTo>
                    <a:pt x="7200" y="11430"/>
                  </a:lnTo>
                  <a:lnTo>
                    <a:pt x="16560" y="11430"/>
                  </a:lnTo>
                  <a:lnTo>
                    <a:pt x="16560" y="16510"/>
                  </a:lnTo>
                  <a:lnTo>
                    <a:pt x="23761" y="16510"/>
                  </a:lnTo>
                  <a:lnTo>
                    <a:pt x="23761" y="21590"/>
                  </a:lnTo>
                  <a:lnTo>
                    <a:pt x="35280" y="21590"/>
                  </a:lnTo>
                  <a:lnTo>
                    <a:pt x="35280" y="22860"/>
                  </a:lnTo>
                  <a:lnTo>
                    <a:pt x="5740501" y="22860"/>
                  </a:lnTo>
                  <a:lnTo>
                    <a:pt x="5740501" y="21590"/>
                  </a:lnTo>
                  <a:lnTo>
                    <a:pt x="5740501" y="16510"/>
                  </a:lnTo>
                  <a:lnTo>
                    <a:pt x="5740501" y="11430"/>
                  </a:lnTo>
                  <a:lnTo>
                    <a:pt x="5740501" y="8890"/>
                  </a:lnTo>
                  <a:lnTo>
                    <a:pt x="5740501" y="0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033239" y="2222557"/>
              <a:ext cx="5741035" cy="23495"/>
            </a:xfrm>
            <a:custGeom>
              <a:avLst/>
              <a:gdLst/>
              <a:ahLst/>
              <a:cxnLst/>
              <a:rect l="l" t="t" r="r" b="b"/>
              <a:pathLst>
                <a:path w="5741034" h="23494">
                  <a:moveTo>
                    <a:pt x="5740500" y="0"/>
                  </a:moveTo>
                  <a:lnTo>
                    <a:pt x="5740500" y="23039"/>
                  </a:lnTo>
                  <a:lnTo>
                    <a:pt x="35279" y="23039"/>
                  </a:lnTo>
                  <a:lnTo>
                    <a:pt x="35279" y="20879"/>
                  </a:lnTo>
                  <a:lnTo>
                    <a:pt x="23759" y="20879"/>
                  </a:lnTo>
                  <a:lnTo>
                    <a:pt x="23759" y="16559"/>
                  </a:lnTo>
                  <a:lnTo>
                    <a:pt x="16559" y="16559"/>
                  </a:lnTo>
                  <a:lnTo>
                    <a:pt x="16559" y="11519"/>
                  </a:lnTo>
                  <a:lnTo>
                    <a:pt x="7199" y="11519"/>
                  </a:lnTo>
                  <a:lnTo>
                    <a:pt x="7199" y="9359"/>
                  </a:lnTo>
                  <a:lnTo>
                    <a:pt x="0" y="9359"/>
                  </a:lnTo>
                  <a:lnTo>
                    <a:pt x="0" y="0"/>
                  </a:lnTo>
                  <a:lnTo>
                    <a:pt x="5740500" y="0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16204" y="2701239"/>
              <a:ext cx="5513070" cy="22860"/>
            </a:xfrm>
            <a:custGeom>
              <a:avLst/>
              <a:gdLst/>
              <a:ahLst/>
              <a:cxnLst/>
              <a:rect l="l" t="t" r="r" b="b"/>
              <a:pathLst>
                <a:path w="5513070" h="22860">
                  <a:moveTo>
                    <a:pt x="735838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4330" y="3810"/>
                  </a:lnTo>
                  <a:lnTo>
                    <a:pt x="4330" y="8890"/>
                  </a:lnTo>
                  <a:lnTo>
                    <a:pt x="7200" y="8890"/>
                  </a:lnTo>
                  <a:lnTo>
                    <a:pt x="7200" y="11430"/>
                  </a:lnTo>
                  <a:lnTo>
                    <a:pt x="16560" y="11430"/>
                  </a:lnTo>
                  <a:lnTo>
                    <a:pt x="16560" y="16510"/>
                  </a:lnTo>
                  <a:lnTo>
                    <a:pt x="23761" y="16510"/>
                  </a:lnTo>
                  <a:lnTo>
                    <a:pt x="23761" y="20320"/>
                  </a:lnTo>
                  <a:lnTo>
                    <a:pt x="28803" y="20320"/>
                  </a:lnTo>
                  <a:lnTo>
                    <a:pt x="28803" y="22860"/>
                  </a:lnTo>
                  <a:lnTo>
                    <a:pt x="704875" y="22860"/>
                  </a:lnTo>
                  <a:lnTo>
                    <a:pt x="704875" y="20320"/>
                  </a:lnTo>
                  <a:lnTo>
                    <a:pt x="712076" y="20320"/>
                  </a:lnTo>
                  <a:lnTo>
                    <a:pt x="712076" y="16510"/>
                  </a:lnTo>
                  <a:lnTo>
                    <a:pt x="722160" y="16510"/>
                  </a:lnTo>
                  <a:lnTo>
                    <a:pt x="722160" y="11430"/>
                  </a:lnTo>
                  <a:lnTo>
                    <a:pt x="729361" y="11430"/>
                  </a:lnTo>
                  <a:lnTo>
                    <a:pt x="729361" y="8890"/>
                  </a:lnTo>
                  <a:lnTo>
                    <a:pt x="733679" y="8890"/>
                  </a:lnTo>
                  <a:lnTo>
                    <a:pt x="733679" y="3810"/>
                  </a:lnTo>
                  <a:lnTo>
                    <a:pt x="735838" y="3810"/>
                  </a:lnTo>
                  <a:lnTo>
                    <a:pt x="735838" y="0"/>
                  </a:lnTo>
                  <a:close/>
                </a:path>
                <a:path w="5513070" h="22860">
                  <a:moveTo>
                    <a:pt x="5512994" y="0"/>
                  </a:moveTo>
                  <a:lnTo>
                    <a:pt x="4915395" y="0"/>
                  </a:lnTo>
                  <a:lnTo>
                    <a:pt x="4915395" y="3810"/>
                  </a:lnTo>
                  <a:lnTo>
                    <a:pt x="4915395" y="8890"/>
                  </a:lnTo>
                  <a:lnTo>
                    <a:pt x="4918278" y="8890"/>
                  </a:lnTo>
                  <a:lnTo>
                    <a:pt x="4918278" y="11430"/>
                  </a:lnTo>
                  <a:lnTo>
                    <a:pt x="4927638" y="11430"/>
                  </a:lnTo>
                  <a:lnTo>
                    <a:pt x="4927638" y="16510"/>
                  </a:lnTo>
                  <a:lnTo>
                    <a:pt x="4929797" y="16510"/>
                  </a:lnTo>
                  <a:lnTo>
                    <a:pt x="4929797" y="20320"/>
                  </a:lnTo>
                  <a:lnTo>
                    <a:pt x="4934839" y="20320"/>
                  </a:lnTo>
                  <a:lnTo>
                    <a:pt x="4934839" y="22860"/>
                  </a:lnTo>
                  <a:lnTo>
                    <a:pt x="5465470" y="22860"/>
                  </a:lnTo>
                  <a:lnTo>
                    <a:pt x="5465470" y="20320"/>
                  </a:lnTo>
                  <a:lnTo>
                    <a:pt x="5477713" y="20320"/>
                  </a:lnTo>
                  <a:lnTo>
                    <a:pt x="5477713" y="16510"/>
                  </a:lnTo>
                  <a:lnTo>
                    <a:pt x="5484914" y="16510"/>
                  </a:lnTo>
                  <a:lnTo>
                    <a:pt x="5484914" y="11430"/>
                  </a:lnTo>
                  <a:lnTo>
                    <a:pt x="5496433" y="11430"/>
                  </a:lnTo>
                  <a:lnTo>
                    <a:pt x="5496433" y="8890"/>
                  </a:lnTo>
                  <a:lnTo>
                    <a:pt x="5503634" y="8890"/>
                  </a:lnTo>
                  <a:lnTo>
                    <a:pt x="5503634" y="3810"/>
                  </a:lnTo>
                  <a:lnTo>
                    <a:pt x="5512994" y="3810"/>
                  </a:lnTo>
                  <a:lnTo>
                    <a:pt x="5512994" y="0"/>
                  </a:lnTo>
                  <a:close/>
                </a:path>
              </a:pathLst>
            </a:custGeom>
            <a:solidFill>
              <a:srgbClr val="C2C4C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6220714" y="2701239"/>
              <a:ext cx="1553845" cy="22860"/>
            </a:xfrm>
            <a:custGeom>
              <a:avLst/>
              <a:gdLst/>
              <a:ahLst/>
              <a:cxnLst/>
              <a:rect l="l" t="t" r="r" b="b"/>
              <a:pathLst>
                <a:path w="1553845" h="22860">
                  <a:moveTo>
                    <a:pt x="1553743" y="0"/>
                  </a:moveTo>
                  <a:lnTo>
                    <a:pt x="0" y="0"/>
                  </a:lnTo>
                  <a:lnTo>
                    <a:pt x="0" y="8890"/>
                  </a:lnTo>
                  <a:lnTo>
                    <a:pt x="2870" y="8890"/>
                  </a:lnTo>
                  <a:lnTo>
                    <a:pt x="2870" y="11430"/>
                  </a:lnTo>
                  <a:lnTo>
                    <a:pt x="7912" y="11430"/>
                  </a:lnTo>
                  <a:lnTo>
                    <a:pt x="7912" y="16510"/>
                  </a:lnTo>
                  <a:lnTo>
                    <a:pt x="12230" y="16510"/>
                  </a:lnTo>
                  <a:lnTo>
                    <a:pt x="12230" y="20320"/>
                  </a:lnTo>
                  <a:lnTo>
                    <a:pt x="14401" y="20320"/>
                  </a:lnTo>
                  <a:lnTo>
                    <a:pt x="14401" y="22860"/>
                  </a:lnTo>
                  <a:lnTo>
                    <a:pt x="1553743" y="22860"/>
                  </a:lnTo>
                  <a:lnTo>
                    <a:pt x="1553743" y="20320"/>
                  </a:lnTo>
                  <a:lnTo>
                    <a:pt x="1553743" y="16510"/>
                  </a:lnTo>
                  <a:lnTo>
                    <a:pt x="1553743" y="11430"/>
                  </a:lnTo>
                  <a:lnTo>
                    <a:pt x="1553743" y="8890"/>
                  </a:lnTo>
                  <a:lnTo>
                    <a:pt x="1553743" y="0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6220716" y="2700628"/>
              <a:ext cx="1553845" cy="23495"/>
            </a:xfrm>
            <a:custGeom>
              <a:avLst/>
              <a:gdLst/>
              <a:ahLst/>
              <a:cxnLst/>
              <a:rect l="l" t="t" r="r" b="b"/>
              <a:pathLst>
                <a:path w="1553845" h="23494">
                  <a:moveTo>
                    <a:pt x="1553743" y="0"/>
                  </a:moveTo>
                  <a:lnTo>
                    <a:pt x="1553743" y="23039"/>
                  </a:lnTo>
                  <a:lnTo>
                    <a:pt x="14399" y="23039"/>
                  </a:lnTo>
                  <a:lnTo>
                    <a:pt x="14399" y="20879"/>
                  </a:lnTo>
                  <a:lnTo>
                    <a:pt x="12239" y="20879"/>
                  </a:lnTo>
                  <a:lnTo>
                    <a:pt x="12239" y="16559"/>
                  </a:lnTo>
                  <a:lnTo>
                    <a:pt x="7919" y="16559"/>
                  </a:lnTo>
                  <a:lnTo>
                    <a:pt x="7919" y="11519"/>
                  </a:lnTo>
                  <a:lnTo>
                    <a:pt x="2879" y="11519"/>
                  </a:lnTo>
                  <a:lnTo>
                    <a:pt x="2879" y="9359"/>
                  </a:lnTo>
                  <a:lnTo>
                    <a:pt x="0" y="9359"/>
                  </a:lnTo>
                  <a:lnTo>
                    <a:pt x="0" y="0"/>
                  </a:lnTo>
                  <a:lnTo>
                    <a:pt x="1553743" y="0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3935" y="0"/>
              <a:ext cx="1350714" cy="1248409"/>
            </a:xfrm>
            <a:prstGeom prst="rect">
              <a:avLst/>
            </a:prstGeom>
          </p:spPr>
        </p:pic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624609" y="3195956"/>
            <a:ext cx="4826000" cy="72263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550" spc="-455"/>
              <a:t>SIA</a:t>
            </a:r>
            <a:r>
              <a:rPr dirty="0" sz="4550" spc="-240"/>
              <a:t> </a:t>
            </a:r>
            <a:r>
              <a:rPr dirty="0" sz="4550" spc="-180"/>
              <a:t>Group</a:t>
            </a:r>
            <a:r>
              <a:rPr dirty="0" sz="4550" spc="-240"/>
              <a:t> </a:t>
            </a:r>
            <a:r>
              <a:rPr dirty="0" sz="4550" spc="-135"/>
              <a:t>SARL</a:t>
            </a:r>
            <a:endParaRPr sz="4550"/>
          </a:p>
        </p:txBody>
      </p:sp>
      <p:sp>
        <p:nvSpPr>
          <p:cNvPr id="25" name="object 25" descr=""/>
          <p:cNvSpPr txBox="1"/>
          <p:nvPr/>
        </p:nvSpPr>
        <p:spPr>
          <a:xfrm>
            <a:off x="1460264" y="5382283"/>
            <a:ext cx="9988550" cy="287147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100">
                <a:solidFill>
                  <a:srgbClr val="4B2912"/>
                </a:solidFill>
                <a:latin typeface="Cousine"/>
                <a:cs typeface="Cousine"/>
              </a:rPr>
              <a:t>SIA</a:t>
            </a:r>
            <a:r>
              <a:rPr dirty="0" sz="3100" spc="5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>
                <a:solidFill>
                  <a:srgbClr val="4B2912"/>
                </a:solidFill>
                <a:latin typeface="Cousine"/>
                <a:cs typeface="Cousine"/>
              </a:rPr>
              <a:t>Group</a:t>
            </a:r>
            <a:r>
              <a:rPr dirty="0" sz="3100" spc="5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>
                <a:solidFill>
                  <a:srgbClr val="4B2912"/>
                </a:solidFill>
                <a:latin typeface="Cousine"/>
                <a:cs typeface="Cousine"/>
              </a:rPr>
              <a:t>SARL</a:t>
            </a:r>
            <a:r>
              <a:rPr dirty="0" sz="3100" spc="5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>
                <a:solidFill>
                  <a:srgbClr val="4B2912"/>
                </a:solidFill>
                <a:latin typeface="Cousine"/>
                <a:cs typeface="Cousine"/>
              </a:rPr>
              <a:t>est</a:t>
            </a:r>
            <a:r>
              <a:rPr dirty="0" sz="3100" spc="5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>
                <a:solidFill>
                  <a:srgbClr val="4B2912"/>
                </a:solidFill>
                <a:latin typeface="Cousine"/>
                <a:cs typeface="Cousine"/>
              </a:rPr>
              <a:t>un</a:t>
            </a:r>
            <a:r>
              <a:rPr dirty="0" sz="3100" spc="5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>
                <a:solidFill>
                  <a:srgbClr val="4B2912"/>
                </a:solidFill>
                <a:latin typeface="Cousine"/>
                <a:cs typeface="Cousine"/>
              </a:rPr>
              <a:t>groupe</a:t>
            </a:r>
            <a:r>
              <a:rPr dirty="0" sz="3100" spc="5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 spc="-25">
                <a:solidFill>
                  <a:srgbClr val="4B2912"/>
                </a:solidFill>
                <a:latin typeface="Cousine"/>
                <a:cs typeface="Cousine"/>
              </a:rPr>
              <a:t>de</a:t>
            </a:r>
            <a:endParaRPr sz="3100">
              <a:latin typeface="Cousine"/>
              <a:cs typeface="Cousine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3100">
                <a:solidFill>
                  <a:srgbClr val="4B2912"/>
                </a:solidFill>
                <a:latin typeface="Cousine"/>
                <a:cs typeface="Cousine"/>
              </a:rPr>
              <a:t>PME</a:t>
            </a:r>
            <a:r>
              <a:rPr dirty="0" sz="3100" spc="5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 b="1">
                <a:solidFill>
                  <a:srgbClr val="4B2912"/>
                </a:solidFill>
                <a:latin typeface="Cousine"/>
                <a:cs typeface="Cousine"/>
              </a:rPr>
              <a:t>innovant</a:t>
            </a:r>
            <a:r>
              <a:rPr dirty="0" sz="3100" spc="5" b="1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>
                <a:solidFill>
                  <a:srgbClr val="4B2912"/>
                </a:solidFill>
                <a:latin typeface="Cousine"/>
                <a:cs typeface="Cousine"/>
              </a:rPr>
              <a:t>qui</a:t>
            </a:r>
            <a:r>
              <a:rPr dirty="0" sz="3100" spc="5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>
                <a:solidFill>
                  <a:srgbClr val="4B2912"/>
                </a:solidFill>
                <a:latin typeface="Cousine"/>
                <a:cs typeface="Cousine"/>
              </a:rPr>
              <a:t>se</a:t>
            </a:r>
            <a:r>
              <a:rPr dirty="0" sz="3100" spc="5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>
                <a:solidFill>
                  <a:srgbClr val="4B2912"/>
                </a:solidFill>
                <a:latin typeface="Cousine"/>
                <a:cs typeface="Cousine"/>
              </a:rPr>
              <a:t>spécialise</a:t>
            </a:r>
            <a:r>
              <a:rPr dirty="0" sz="3100" spc="5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 spc="-20">
                <a:solidFill>
                  <a:srgbClr val="4B2912"/>
                </a:solidFill>
                <a:latin typeface="Cousine"/>
                <a:cs typeface="Cousine"/>
              </a:rPr>
              <a:t>dans</a:t>
            </a:r>
            <a:endParaRPr sz="3100">
              <a:latin typeface="Cousine"/>
              <a:cs typeface="Cousine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3100">
                <a:solidFill>
                  <a:srgbClr val="4B2912"/>
                </a:solidFill>
                <a:latin typeface="Cousine"/>
                <a:cs typeface="Cousine"/>
              </a:rPr>
              <a:t>l'immobilier,</a:t>
            </a:r>
            <a:r>
              <a:rPr dirty="0" sz="3100" spc="5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>
                <a:solidFill>
                  <a:srgbClr val="4B2912"/>
                </a:solidFill>
                <a:latin typeface="Cousine"/>
                <a:cs typeface="Cousine"/>
              </a:rPr>
              <a:t>le</a:t>
            </a:r>
            <a:r>
              <a:rPr dirty="0" sz="3100" spc="5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>
                <a:solidFill>
                  <a:srgbClr val="4B2912"/>
                </a:solidFill>
                <a:latin typeface="Cousine"/>
                <a:cs typeface="Cousine"/>
              </a:rPr>
              <a:t>transport,</a:t>
            </a:r>
            <a:r>
              <a:rPr dirty="0" sz="3100" spc="5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>
                <a:solidFill>
                  <a:srgbClr val="4B2912"/>
                </a:solidFill>
                <a:latin typeface="Cousine"/>
                <a:cs typeface="Cousine"/>
              </a:rPr>
              <a:t>et</a:t>
            </a:r>
            <a:r>
              <a:rPr dirty="0" sz="3100" spc="5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 spc="-10">
                <a:solidFill>
                  <a:srgbClr val="4B2912"/>
                </a:solidFill>
                <a:latin typeface="Cousine"/>
                <a:cs typeface="Cousine"/>
              </a:rPr>
              <a:t>l'import-</a:t>
            </a:r>
            <a:endParaRPr sz="3100">
              <a:latin typeface="Cousine"/>
              <a:cs typeface="Cousine"/>
            </a:endParaRPr>
          </a:p>
          <a:p>
            <a:pPr marL="12700" marR="5080">
              <a:lnSpc>
                <a:spcPct val="99800"/>
              </a:lnSpc>
              <a:spcBef>
                <a:spcPts val="40"/>
              </a:spcBef>
            </a:pPr>
            <a:r>
              <a:rPr dirty="0" sz="3100">
                <a:solidFill>
                  <a:srgbClr val="4B2912"/>
                </a:solidFill>
                <a:latin typeface="Cousine"/>
                <a:cs typeface="Cousine"/>
              </a:rPr>
              <a:t>export.</a:t>
            </a:r>
            <a:r>
              <a:rPr dirty="0" sz="3100" spc="5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>
                <a:solidFill>
                  <a:srgbClr val="4B2912"/>
                </a:solidFill>
                <a:latin typeface="Cousine"/>
                <a:cs typeface="Cousine"/>
              </a:rPr>
              <a:t>Cette</a:t>
            </a:r>
            <a:r>
              <a:rPr dirty="0" sz="3100" spc="5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>
                <a:solidFill>
                  <a:srgbClr val="4B2912"/>
                </a:solidFill>
                <a:latin typeface="Cousine"/>
                <a:cs typeface="Cousine"/>
              </a:rPr>
              <a:t>présentation</a:t>
            </a:r>
            <a:r>
              <a:rPr dirty="0" sz="3100" spc="5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>
                <a:solidFill>
                  <a:srgbClr val="4B2912"/>
                </a:solidFill>
                <a:latin typeface="Cousine"/>
                <a:cs typeface="Cousine"/>
              </a:rPr>
              <a:t>vise</a:t>
            </a:r>
            <a:r>
              <a:rPr dirty="0" sz="3100" spc="5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>
                <a:solidFill>
                  <a:srgbClr val="4B2912"/>
                </a:solidFill>
                <a:latin typeface="Cousine"/>
                <a:cs typeface="Cousine"/>
              </a:rPr>
              <a:t>à</a:t>
            </a:r>
            <a:r>
              <a:rPr dirty="0" sz="3100" spc="5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 spc="-10">
                <a:solidFill>
                  <a:srgbClr val="4B2912"/>
                </a:solidFill>
                <a:latin typeface="Cousine"/>
                <a:cs typeface="Cousine"/>
              </a:rPr>
              <a:t>explorer </a:t>
            </a:r>
            <a:r>
              <a:rPr dirty="0" sz="3100">
                <a:solidFill>
                  <a:srgbClr val="4B2912"/>
                </a:solidFill>
                <a:latin typeface="Cousine"/>
                <a:cs typeface="Cousine"/>
              </a:rPr>
              <a:t>les</a:t>
            </a:r>
            <a:r>
              <a:rPr dirty="0" sz="3100" spc="5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 b="1">
                <a:solidFill>
                  <a:srgbClr val="4B2912"/>
                </a:solidFill>
                <a:latin typeface="Cousine"/>
                <a:cs typeface="Cousine"/>
              </a:rPr>
              <a:t>perspectives</a:t>
            </a:r>
            <a:r>
              <a:rPr dirty="0" sz="3100" spc="5" b="1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>
                <a:solidFill>
                  <a:srgbClr val="4B2912"/>
                </a:solidFill>
                <a:latin typeface="Cousine"/>
                <a:cs typeface="Cousine"/>
              </a:rPr>
              <a:t>et</a:t>
            </a:r>
            <a:r>
              <a:rPr dirty="0" sz="3100" spc="5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 b="1">
                <a:solidFill>
                  <a:srgbClr val="4B2912"/>
                </a:solidFill>
                <a:latin typeface="Cousine"/>
                <a:cs typeface="Cousine"/>
              </a:rPr>
              <a:t>opportunités</a:t>
            </a:r>
            <a:r>
              <a:rPr dirty="0" sz="3100" spc="5" b="1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 b="1">
                <a:solidFill>
                  <a:srgbClr val="4B2912"/>
                </a:solidFill>
                <a:latin typeface="Cousine"/>
                <a:cs typeface="Cousine"/>
              </a:rPr>
              <a:t>que</a:t>
            </a:r>
            <a:r>
              <a:rPr dirty="0" sz="3100" spc="5" b="1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 spc="-20" b="1">
                <a:solidFill>
                  <a:srgbClr val="4B2912"/>
                </a:solidFill>
                <a:latin typeface="Cousine"/>
                <a:cs typeface="Cousine"/>
              </a:rPr>
              <a:t>vous </a:t>
            </a:r>
            <a:r>
              <a:rPr dirty="0" sz="3100" b="1">
                <a:solidFill>
                  <a:srgbClr val="4B2912"/>
                </a:solidFill>
                <a:latin typeface="Cousine"/>
                <a:cs typeface="Cousine"/>
              </a:rPr>
              <a:t>pouvez</a:t>
            </a:r>
            <a:r>
              <a:rPr dirty="0" sz="3100" spc="5" b="1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 b="1">
                <a:solidFill>
                  <a:srgbClr val="4B2912"/>
                </a:solidFill>
                <a:latin typeface="Cousine"/>
                <a:cs typeface="Cousine"/>
              </a:rPr>
              <a:t>trouver</a:t>
            </a:r>
            <a:r>
              <a:rPr dirty="0" sz="3100" spc="5" b="1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 b="1">
                <a:solidFill>
                  <a:srgbClr val="4B2912"/>
                </a:solidFill>
                <a:latin typeface="Cousine"/>
                <a:cs typeface="Cousine"/>
              </a:rPr>
              <a:t>chez</a:t>
            </a:r>
            <a:r>
              <a:rPr dirty="0" sz="3100" spc="5" b="1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3100" spc="-20" b="1">
                <a:solidFill>
                  <a:srgbClr val="4B2912"/>
                </a:solidFill>
                <a:latin typeface="Cousine"/>
                <a:cs typeface="Cousine"/>
              </a:rPr>
              <a:t>nous</a:t>
            </a:r>
            <a:endParaRPr sz="3100">
              <a:latin typeface="Cousine"/>
              <a:cs typeface="Cousine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16586637" y="8957527"/>
            <a:ext cx="1701800" cy="1329690"/>
            <a:chOff x="16586637" y="8957527"/>
            <a:chExt cx="1701800" cy="1329690"/>
          </a:xfrm>
        </p:grpSpPr>
        <p:sp>
          <p:nvSpPr>
            <p:cNvPr id="27" name="object 27" descr=""/>
            <p:cNvSpPr/>
            <p:nvPr/>
          </p:nvSpPr>
          <p:spPr>
            <a:xfrm>
              <a:off x="16586637" y="8964007"/>
              <a:ext cx="1701800" cy="1323340"/>
            </a:xfrm>
            <a:custGeom>
              <a:avLst/>
              <a:gdLst/>
              <a:ahLst/>
              <a:cxnLst/>
              <a:rect l="l" t="t" r="r" b="b"/>
              <a:pathLst>
                <a:path w="1701800" h="1323340">
                  <a:moveTo>
                    <a:pt x="1365571" y="107278"/>
                  </a:moveTo>
                  <a:lnTo>
                    <a:pt x="249822" y="107278"/>
                  </a:lnTo>
                  <a:lnTo>
                    <a:pt x="280286" y="90415"/>
                  </a:lnTo>
                  <a:lnTo>
                    <a:pt x="314801" y="62009"/>
                  </a:lnTo>
                  <a:lnTo>
                    <a:pt x="358765" y="29418"/>
                  </a:lnTo>
                  <a:lnTo>
                    <a:pt x="417579" y="0"/>
                  </a:lnTo>
                  <a:lnTo>
                    <a:pt x="549302" y="39242"/>
                  </a:lnTo>
                  <a:lnTo>
                    <a:pt x="637175" y="64079"/>
                  </a:lnTo>
                  <a:lnTo>
                    <a:pt x="869125" y="64079"/>
                  </a:lnTo>
                  <a:lnTo>
                    <a:pt x="878370" y="69119"/>
                  </a:lnTo>
                  <a:lnTo>
                    <a:pt x="1122551" y="69119"/>
                  </a:lnTo>
                  <a:lnTo>
                    <a:pt x="1169965" y="92609"/>
                  </a:lnTo>
                  <a:lnTo>
                    <a:pt x="1215324" y="97918"/>
                  </a:lnTo>
                  <a:lnTo>
                    <a:pt x="1337959" y="97918"/>
                  </a:lnTo>
                  <a:lnTo>
                    <a:pt x="1343301" y="98908"/>
                  </a:lnTo>
                  <a:lnTo>
                    <a:pt x="1365571" y="107278"/>
                  </a:lnTo>
                  <a:close/>
                </a:path>
                <a:path w="1701800" h="1323340">
                  <a:moveTo>
                    <a:pt x="869125" y="64079"/>
                  </a:moveTo>
                  <a:lnTo>
                    <a:pt x="637175" y="64079"/>
                  </a:lnTo>
                  <a:lnTo>
                    <a:pt x="773972" y="27359"/>
                  </a:lnTo>
                  <a:lnTo>
                    <a:pt x="803447" y="35808"/>
                  </a:lnTo>
                  <a:lnTo>
                    <a:pt x="831031" y="45809"/>
                  </a:lnTo>
                  <a:lnTo>
                    <a:pt x="856186" y="57025"/>
                  </a:lnTo>
                  <a:lnTo>
                    <a:pt x="869125" y="64079"/>
                  </a:lnTo>
                  <a:close/>
                </a:path>
                <a:path w="1701800" h="1323340">
                  <a:moveTo>
                    <a:pt x="1122551" y="69119"/>
                  </a:moveTo>
                  <a:lnTo>
                    <a:pt x="878370" y="69119"/>
                  </a:lnTo>
                  <a:lnTo>
                    <a:pt x="911726" y="56845"/>
                  </a:lnTo>
                  <a:lnTo>
                    <a:pt x="948119" y="45989"/>
                  </a:lnTo>
                  <a:lnTo>
                    <a:pt x="985997" y="38238"/>
                  </a:lnTo>
                  <a:lnTo>
                    <a:pt x="1023807" y="35279"/>
                  </a:lnTo>
                  <a:lnTo>
                    <a:pt x="1036632" y="35695"/>
                  </a:lnTo>
                  <a:lnTo>
                    <a:pt x="1088561" y="48183"/>
                  </a:lnTo>
                  <a:lnTo>
                    <a:pt x="1122551" y="69119"/>
                  </a:lnTo>
                  <a:close/>
                </a:path>
                <a:path w="1701800" h="1323340">
                  <a:moveTo>
                    <a:pt x="1337959" y="97918"/>
                  </a:moveTo>
                  <a:lnTo>
                    <a:pt x="1215324" y="97918"/>
                  </a:lnTo>
                  <a:lnTo>
                    <a:pt x="1225584" y="97682"/>
                  </a:lnTo>
                  <a:lnTo>
                    <a:pt x="1277243" y="94409"/>
                  </a:lnTo>
                  <a:lnTo>
                    <a:pt x="1287750" y="93835"/>
                  </a:lnTo>
                  <a:lnTo>
                    <a:pt x="1298122" y="93599"/>
                  </a:lnTo>
                  <a:lnTo>
                    <a:pt x="1320779" y="94735"/>
                  </a:lnTo>
                  <a:lnTo>
                    <a:pt x="1337959" y="97918"/>
                  </a:lnTo>
                  <a:close/>
                </a:path>
                <a:path w="1701800" h="1323340">
                  <a:moveTo>
                    <a:pt x="1701360" y="1322997"/>
                  </a:moveTo>
                  <a:lnTo>
                    <a:pt x="0" y="1322997"/>
                  </a:lnTo>
                  <a:lnTo>
                    <a:pt x="0" y="94324"/>
                  </a:lnTo>
                  <a:lnTo>
                    <a:pt x="11293" y="98818"/>
                  </a:lnTo>
                  <a:lnTo>
                    <a:pt x="20776" y="101698"/>
                  </a:lnTo>
                  <a:lnTo>
                    <a:pt x="29045" y="103228"/>
                  </a:lnTo>
                  <a:lnTo>
                    <a:pt x="36706" y="103678"/>
                  </a:lnTo>
                  <a:lnTo>
                    <a:pt x="74998" y="103678"/>
                  </a:lnTo>
                  <a:lnTo>
                    <a:pt x="86306" y="105276"/>
                  </a:lnTo>
                  <a:lnTo>
                    <a:pt x="105825" y="109438"/>
                  </a:lnTo>
                  <a:lnTo>
                    <a:pt x="122733" y="114355"/>
                  </a:lnTo>
                  <a:lnTo>
                    <a:pt x="137954" y="117448"/>
                  </a:lnTo>
                  <a:lnTo>
                    <a:pt x="151690" y="119057"/>
                  </a:lnTo>
                  <a:lnTo>
                    <a:pt x="164144" y="119518"/>
                  </a:lnTo>
                  <a:lnTo>
                    <a:pt x="1385103" y="119518"/>
                  </a:lnTo>
                  <a:lnTo>
                    <a:pt x="1387400" y="120958"/>
                  </a:lnTo>
                  <a:lnTo>
                    <a:pt x="1669034" y="120958"/>
                  </a:lnTo>
                  <a:lnTo>
                    <a:pt x="1701360" y="127333"/>
                  </a:lnTo>
                  <a:lnTo>
                    <a:pt x="1701360" y="1322997"/>
                  </a:lnTo>
                  <a:close/>
                </a:path>
                <a:path w="1701800" h="1323340">
                  <a:moveTo>
                    <a:pt x="1669034" y="120958"/>
                  </a:moveTo>
                  <a:lnTo>
                    <a:pt x="1387400" y="120958"/>
                  </a:lnTo>
                  <a:lnTo>
                    <a:pt x="1417302" y="114816"/>
                  </a:lnTo>
                  <a:lnTo>
                    <a:pt x="1476296" y="103341"/>
                  </a:lnTo>
                  <a:lnTo>
                    <a:pt x="1506198" y="97198"/>
                  </a:lnTo>
                  <a:lnTo>
                    <a:pt x="1543074" y="100982"/>
                  </a:lnTo>
                  <a:lnTo>
                    <a:pt x="1582313" y="106214"/>
                  </a:lnTo>
                  <a:lnTo>
                    <a:pt x="1623745" y="112788"/>
                  </a:lnTo>
                  <a:lnTo>
                    <a:pt x="1667205" y="120597"/>
                  </a:lnTo>
                  <a:lnTo>
                    <a:pt x="1669034" y="120958"/>
                  </a:lnTo>
                  <a:close/>
                </a:path>
                <a:path w="1701800" h="1323340">
                  <a:moveTo>
                    <a:pt x="74998" y="103678"/>
                  </a:moveTo>
                  <a:lnTo>
                    <a:pt x="41026" y="103678"/>
                  </a:lnTo>
                  <a:lnTo>
                    <a:pt x="44626" y="102958"/>
                  </a:lnTo>
                  <a:lnTo>
                    <a:pt x="48946" y="102238"/>
                  </a:lnTo>
                  <a:lnTo>
                    <a:pt x="59149" y="102351"/>
                  </a:lnTo>
                  <a:lnTo>
                    <a:pt x="71175" y="103138"/>
                  </a:lnTo>
                  <a:lnTo>
                    <a:pt x="74998" y="103678"/>
                  </a:lnTo>
                  <a:close/>
                </a:path>
                <a:path w="1701800" h="1323340">
                  <a:moveTo>
                    <a:pt x="1385103" y="119518"/>
                  </a:moveTo>
                  <a:lnTo>
                    <a:pt x="164144" y="119518"/>
                  </a:lnTo>
                  <a:lnTo>
                    <a:pt x="176980" y="118899"/>
                  </a:lnTo>
                  <a:lnTo>
                    <a:pt x="188533" y="117268"/>
                  </a:lnTo>
                  <a:lnTo>
                    <a:pt x="198872" y="114962"/>
                  </a:lnTo>
                  <a:lnTo>
                    <a:pt x="208063" y="112318"/>
                  </a:lnTo>
                  <a:lnTo>
                    <a:pt x="216433" y="109675"/>
                  </a:lnTo>
                  <a:lnTo>
                    <a:pt x="224262" y="107368"/>
                  </a:lnTo>
                  <a:lnTo>
                    <a:pt x="231552" y="105737"/>
                  </a:lnTo>
                  <a:lnTo>
                    <a:pt x="238302" y="105118"/>
                  </a:lnTo>
                  <a:lnTo>
                    <a:pt x="242622" y="105118"/>
                  </a:lnTo>
                  <a:lnTo>
                    <a:pt x="246222" y="105838"/>
                  </a:lnTo>
                  <a:lnTo>
                    <a:pt x="249822" y="107278"/>
                  </a:lnTo>
                  <a:lnTo>
                    <a:pt x="1365571" y="107278"/>
                  </a:lnTo>
                  <a:lnTo>
                    <a:pt x="1385103" y="1195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6586637" y="8957527"/>
              <a:ext cx="1701800" cy="1329690"/>
            </a:xfrm>
            <a:custGeom>
              <a:avLst/>
              <a:gdLst/>
              <a:ahLst/>
              <a:cxnLst/>
              <a:rect l="l" t="t" r="r" b="b"/>
              <a:pathLst>
                <a:path w="1701800" h="1329690">
                  <a:moveTo>
                    <a:pt x="1122551" y="33119"/>
                  </a:moveTo>
                  <a:lnTo>
                    <a:pt x="878370" y="33119"/>
                  </a:lnTo>
                  <a:lnTo>
                    <a:pt x="911636" y="20958"/>
                  </a:lnTo>
                  <a:lnTo>
                    <a:pt x="947939" y="10349"/>
                  </a:lnTo>
                  <a:lnTo>
                    <a:pt x="985997" y="2846"/>
                  </a:lnTo>
                  <a:lnTo>
                    <a:pt x="1024527" y="0"/>
                  </a:lnTo>
                  <a:lnTo>
                    <a:pt x="1036531" y="303"/>
                  </a:lnTo>
                  <a:lnTo>
                    <a:pt x="1088561" y="12183"/>
                  </a:lnTo>
                  <a:lnTo>
                    <a:pt x="1122551" y="33119"/>
                  </a:lnTo>
                  <a:close/>
                </a:path>
                <a:path w="1701800" h="1329690">
                  <a:moveTo>
                    <a:pt x="1701360" y="175678"/>
                  </a:moveTo>
                  <a:lnTo>
                    <a:pt x="273582" y="175678"/>
                  </a:lnTo>
                  <a:lnTo>
                    <a:pt x="280378" y="141884"/>
                  </a:lnTo>
                  <a:lnTo>
                    <a:pt x="299962" y="109404"/>
                  </a:lnTo>
                  <a:lnTo>
                    <a:pt x="331123" y="79204"/>
                  </a:lnTo>
                  <a:lnTo>
                    <a:pt x="372652" y="52254"/>
                  </a:lnTo>
                  <a:lnTo>
                    <a:pt x="423339" y="29519"/>
                  </a:lnTo>
                  <a:lnTo>
                    <a:pt x="485805" y="48250"/>
                  </a:lnTo>
                  <a:lnTo>
                    <a:pt x="519871" y="58341"/>
                  </a:lnTo>
                  <a:lnTo>
                    <a:pt x="644375" y="95038"/>
                  </a:lnTo>
                  <a:lnTo>
                    <a:pt x="1678915" y="95038"/>
                  </a:lnTo>
                  <a:lnTo>
                    <a:pt x="1701360" y="101228"/>
                  </a:lnTo>
                  <a:lnTo>
                    <a:pt x="1701360" y="175678"/>
                  </a:lnTo>
                  <a:close/>
                </a:path>
                <a:path w="1701800" h="1329690">
                  <a:moveTo>
                    <a:pt x="1179102" y="58319"/>
                  </a:moveTo>
                  <a:lnTo>
                    <a:pt x="791972" y="58319"/>
                  </a:lnTo>
                  <a:lnTo>
                    <a:pt x="800162" y="57655"/>
                  </a:lnTo>
                  <a:lnTo>
                    <a:pt x="807811" y="55709"/>
                  </a:lnTo>
                  <a:lnTo>
                    <a:pt x="815461" y="52548"/>
                  </a:lnTo>
                  <a:lnTo>
                    <a:pt x="823651" y="48239"/>
                  </a:lnTo>
                  <a:lnTo>
                    <a:pt x="825091" y="46799"/>
                  </a:lnTo>
                  <a:lnTo>
                    <a:pt x="828691" y="46799"/>
                  </a:lnTo>
                  <a:lnTo>
                    <a:pt x="865410" y="29519"/>
                  </a:lnTo>
                  <a:lnTo>
                    <a:pt x="869010" y="29519"/>
                  </a:lnTo>
                  <a:lnTo>
                    <a:pt x="874770" y="31679"/>
                  </a:lnTo>
                  <a:lnTo>
                    <a:pt x="878370" y="33119"/>
                  </a:lnTo>
                  <a:lnTo>
                    <a:pt x="1122551" y="33119"/>
                  </a:lnTo>
                  <a:lnTo>
                    <a:pt x="1124605" y="34559"/>
                  </a:lnTo>
                  <a:lnTo>
                    <a:pt x="1147566" y="48250"/>
                  </a:lnTo>
                  <a:lnTo>
                    <a:pt x="1170055" y="56609"/>
                  </a:lnTo>
                  <a:lnTo>
                    <a:pt x="1179102" y="58319"/>
                  </a:lnTo>
                  <a:close/>
                </a:path>
                <a:path w="1701800" h="1329690">
                  <a:moveTo>
                    <a:pt x="1678915" y="95038"/>
                  </a:moveTo>
                  <a:lnTo>
                    <a:pt x="644375" y="95038"/>
                  </a:lnTo>
                  <a:lnTo>
                    <a:pt x="781172" y="56879"/>
                  </a:lnTo>
                  <a:lnTo>
                    <a:pt x="784772" y="58319"/>
                  </a:lnTo>
                  <a:lnTo>
                    <a:pt x="1179102" y="58319"/>
                  </a:lnTo>
                  <a:lnTo>
                    <a:pt x="1192138" y="60783"/>
                  </a:lnTo>
                  <a:lnTo>
                    <a:pt x="1213884" y="61919"/>
                  </a:lnTo>
                  <a:lnTo>
                    <a:pt x="1334675" y="61919"/>
                  </a:lnTo>
                  <a:lnTo>
                    <a:pt x="1343571" y="63539"/>
                  </a:lnTo>
                  <a:lnTo>
                    <a:pt x="1365655" y="71684"/>
                  </a:lnTo>
                  <a:lnTo>
                    <a:pt x="1387400" y="84959"/>
                  </a:lnTo>
                  <a:lnTo>
                    <a:pt x="1639021" y="84959"/>
                  </a:lnTo>
                  <a:lnTo>
                    <a:pt x="1670781" y="92796"/>
                  </a:lnTo>
                  <a:lnTo>
                    <a:pt x="1678915" y="95038"/>
                  </a:lnTo>
                  <a:close/>
                </a:path>
                <a:path w="1701800" h="1329690">
                  <a:moveTo>
                    <a:pt x="1334675" y="61919"/>
                  </a:moveTo>
                  <a:lnTo>
                    <a:pt x="1213884" y="61919"/>
                  </a:lnTo>
                  <a:lnTo>
                    <a:pt x="1225077" y="61885"/>
                  </a:lnTo>
                  <a:lnTo>
                    <a:pt x="1235933" y="61649"/>
                  </a:lnTo>
                  <a:lnTo>
                    <a:pt x="1246384" y="61008"/>
                  </a:lnTo>
                  <a:lnTo>
                    <a:pt x="1256363" y="59759"/>
                  </a:lnTo>
                  <a:lnTo>
                    <a:pt x="1267140" y="58926"/>
                  </a:lnTo>
                  <a:lnTo>
                    <a:pt x="1277783" y="58499"/>
                  </a:lnTo>
                  <a:lnTo>
                    <a:pt x="1288155" y="58341"/>
                  </a:lnTo>
                  <a:lnTo>
                    <a:pt x="1298122" y="58319"/>
                  </a:lnTo>
                  <a:lnTo>
                    <a:pt x="1321083" y="59444"/>
                  </a:lnTo>
                  <a:lnTo>
                    <a:pt x="1334675" y="61919"/>
                  </a:lnTo>
                  <a:close/>
                </a:path>
                <a:path w="1701800" h="1329690">
                  <a:moveTo>
                    <a:pt x="1639021" y="84959"/>
                  </a:moveTo>
                  <a:lnTo>
                    <a:pt x="1387400" y="84959"/>
                  </a:lnTo>
                  <a:lnTo>
                    <a:pt x="1476296" y="67139"/>
                  </a:lnTo>
                  <a:lnTo>
                    <a:pt x="1506198" y="61919"/>
                  </a:lnTo>
                  <a:lnTo>
                    <a:pt x="1543097" y="66009"/>
                  </a:lnTo>
                  <a:lnTo>
                    <a:pt x="1582966" y="72651"/>
                  </a:lnTo>
                  <a:lnTo>
                    <a:pt x="1625596" y="81646"/>
                  </a:lnTo>
                  <a:lnTo>
                    <a:pt x="1639021" y="84959"/>
                  </a:lnTo>
                  <a:close/>
                </a:path>
                <a:path w="1701800" h="1329690">
                  <a:moveTo>
                    <a:pt x="1701360" y="1329477"/>
                  </a:moveTo>
                  <a:lnTo>
                    <a:pt x="0" y="1329477"/>
                  </a:lnTo>
                  <a:lnTo>
                    <a:pt x="0" y="98644"/>
                  </a:lnTo>
                  <a:lnTo>
                    <a:pt x="3587" y="100078"/>
                  </a:lnTo>
                  <a:lnTo>
                    <a:pt x="8627" y="103678"/>
                  </a:lnTo>
                  <a:lnTo>
                    <a:pt x="12226" y="105118"/>
                  </a:lnTo>
                  <a:lnTo>
                    <a:pt x="40463" y="119316"/>
                  </a:lnTo>
                  <a:lnTo>
                    <a:pt x="70185" y="132298"/>
                  </a:lnTo>
                  <a:lnTo>
                    <a:pt x="101527" y="141771"/>
                  </a:lnTo>
                  <a:lnTo>
                    <a:pt x="134624" y="145438"/>
                  </a:lnTo>
                  <a:lnTo>
                    <a:pt x="190273" y="145438"/>
                  </a:lnTo>
                  <a:lnTo>
                    <a:pt x="218593" y="154798"/>
                  </a:lnTo>
                  <a:lnTo>
                    <a:pt x="248753" y="166520"/>
                  </a:lnTo>
                  <a:lnTo>
                    <a:pt x="273582" y="175678"/>
                  </a:lnTo>
                  <a:lnTo>
                    <a:pt x="1701360" y="175678"/>
                  </a:lnTo>
                  <a:lnTo>
                    <a:pt x="1701360" y="222477"/>
                  </a:lnTo>
                  <a:lnTo>
                    <a:pt x="189343" y="222477"/>
                  </a:lnTo>
                  <a:lnTo>
                    <a:pt x="189343" y="237597"/>
                  </a:lnTo>
                  <a:lnTo>
                    <a:pt x="1701360" y="241007"/>
                  </a:lnTo>
                  <a:lnTo>
                    <a:pt x="1701360" y="557994"/>
                  </a:lnTo>
                  <a:lnTo>
                    <a:pt x="189343" y="557994"/>
                  </a:lnTo>
                  <a:lnTo>
                    <a:pt x="189343" y="573113"/>
                  </a:lnTo>
                  <a:lnTo>
                    <a:pt x="1701360" y="575932"/>
                  </a:lnTo>
                  <a:lnTo>
                    <a:pt x="1701360" y="893510"/>
                  </a:lnTo>
                  <a:lnTo>
                    <a:pt x="189343" y="893510"/>
                  </a:lnTo>
                  <a:lnTo>
                    <a:pt x="189343" y="908630"/>
                  </a:lnTo>
                  <a:lnTo>
                    <a:pt x="1701360" y="911449"/>
                  </a:lnTo>
                  <a:lnTo>
                    <a:pt x="1701360" y="1229027"/>
                  </a:lnTo>
                  <a:lnTo>
                    <a:pt x="189343" y="1229027"/>
                  </a:lnTo>
                  <a:lnTo>
                    <a:pt x="189343" y="1244146"/>
                  </a:lnTo>
                  <a:lnTo>
                    <a:pt x="1701360" y="1246965"/>
                  </a:lnTo>
                  <a:lnTo>
                    <a:pt x="1701360" y="1329477"/>
                  </a:lnTo>
                  <a:close/>
                </a:path>
                <a:path w="1701800" h="1329690">
                  <a:moveTo>
                    <a:pt x="190273" y="145438"/>
                  </a:moveTo>
                  <a:lnTo>
                    <a:pt x="140384" y="145438"/>
                  </a:lnTo>
                  <a:lnTo>
                    <a:pt x="143984" y="143998"/>
                  </a:lnTo>
                  <a:lnTo>
                    <a:pt x="147584" y="143998"/>
                  </a:lnTo>
                  <a:lnTo>
                    <a:pt x="151184" y="140398"/>
                  </a:lnTo>
                  <a:lnTo>
                    <a:pt x="161984" y="140398"/>
                  </a:lnTo>
                  <a:lnTo>
                    <a:pt x="188027" y="144695"/>
                  </a:lnTo>
                  <a:lnTo>
                    <a:pt x="190273" y="145438"/>
                  </a:lnTo>
                  <a:close/>
                </a:path>
                <a:path w="1701800" h="1329690">
                  <a:moveTo>
                    <a:pt x="1701360" y="226656"/>
                  </a:moveTo>
                  <a:lnTo>
                    <a:pt x="189343" y="222477"/>
                  </a:lnTo>
                  <a:lnTo>
                    <a:pt x="1701360" y="222477"/>
                  </a:lnTo>
                  <a:lnTo>
                    <a:pt x="1701360" y="226656"/>
                  </a:lnTo>
                  <a:close/>
                </a:path>
                <a:path w="1701800" h="1329690">
                  <a:moveTo>
                    <a:pt x="1701360" y="562367"/>
                  </a:moveTo>
                  <a:lnTo>
                    <a:pt x="189343" y="557994"/>
                  </a:lnTo>
                  <a:lnTo>
                    <a:pt x="1701360" y="557994"/>
                  </a:lnTo>
                  <a:lnTo>
                    <a:pt x="1701360" y="562367"/>
                  </a:lnTo>
                  <a:close/>
                </a:path>
                <a:path w="1701800" h="1329690">
                  <a:moveTo>
                    <a:pt x="1701360" y="897883"/>
                  </a:moveTo>
                  <a:lnTo>
                    <a:pt x="189343" y="893510"/>
                  </a:lnTo>
                  <a:lnTo>
                    <a:pt x="1701360" y="893510"/>
                  </a:lnTo>
                  <a:lnTo>
                    <a:pt x="1701360" y="897883"/>
                  </a:lnTo>
                  <a:close/>
                </a:path>
                <a:path w="1701800" h="1329690">
                  <a:moveTo>
                    <a:pt x="1701360" y="1233400"/>
                  </a:moveTo>
                  <a:lnTo>
                    <a:pt x="189343" y="1229027"/>
                  </a:lnTo>
                  <a:lnTo>
                    <a:pt x="1701360" y="1229027"/>
                  </a:lnTo>
                  <a:lnTo>
                    <a:pt x="1701360" y="1233400"/>
                  </a:lnTo>
                  <a:close/>
                </a:path>
              </a:pathLst>
            </a:custGeom>
            <a:solidFill>
              <a:srgbClr val="F1E7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6775253" y="9178442"/>
              <a:ext cx="1513205" cy="1027430"/>
            </a:xfrm>
            <a:custGeom>
              <a:avLst/>
              <a:gdLst/>
              <a:ahLst/>
              <a:cxnLst/>
              <a:rect l="l" t="t" r="r" b="b"/>
              <a:pathLst>
                <a:path w="1513205" h="1027429">
                  <a:moveTo>
                    <a:pt x="1512735" y="1009650"/>
                  </a:moveTo>
                  <a:lnTo>
                    <a:pt x="456476" y="1009650"/>
                  </a:lnTo>
                  <a:lnTo>
                    <a:pt x="456476" y="1007110"/>
                  </a:lnTo>
                  <a:lnTo>
                    <a:pt x="0" y="1007110"/>
                  </a:lnTo>
                  <a:lnTo>
                    <a:pt x="0" y="1009650"/>
                  </a:lnTo>
                  <a:lnTo>
                    <a:pt x="0" y="1023620"/>
                  </a:lnTo>
                  <a:lnTo>
                    <a:pt x="452869" y="1023620"/>
                  </a:lnTo>
                  <a:lnTo>
                    <a:pt x="452869" y="1027430"/>
                  </a:lnTo>
                  <a:lnTo>
                    <a:pt x="1512735" y="1027430"/>
                  </a:lnTo>
                  <a:lnTo>
                    <a:pt x="1512735" y="1023620"/>
                  </a:lnTo>
                  <a:lnTo>
                    <a:pt x="1512735" y="1009650"/>
                  </a:lnTo>
                  <a:close/>
                </a:path>
                <a:path w="1513205" h="1027429">
                  <a:moveTo>
                    <a:pt x="1512735" y="674370"/>
                  </a:moveTo>
                  <a:lnTo>
                    <a:pt x="456476" y="674370"/>
                  </a:lnTo>
                  <a:lnTo>
                    <a:pt x="456476" y="670560"/>
                  </a:lnTo>
                  <a:lnTo>
                    <a:pt x="0" y="670560"/>
                  </a:lnTo>
                  <a:lnTo>
                    <a:pt x="0" y="674370"/>
                  </a:lnTo>
                  <a:lnTo>
                    <a:pt x="0" y="688340"/>
                  </a:lnTo>
                  <a:lnTo>
                    <a:pt x="452869" y="688340"/>
                  </a:lnTo>
                  <a:lnTo>
                    <a:pt x="452869" y="690880"/>
                  </a:lnTo>
                  <a:lnTo>
                    <a:pt x="1512735" y="690880"/>
                  </a:lnTo>
                  <a:lnTo>
                    <a:pt x="1512735" y="688340"/>
                  </a:lnTo>
                  <a:lnTo>
                    <a:pt x="1512735" y="674370"/>
                  </a:lnTo>
                  <a:close/>
                </a:path>
                <a:path w="1513205" h="1027429">
                  <a:moveTo>
                    <a:pt x="1512735" y="339090"/>
                  </a:moveTo>
                  <a:lnTo>
                    <a:pt x="456476" y="339090"/>
                  </a:lnTo>
                  <a:lnTo>
                    <a:pt x="456476" y="335280"/>
                  </a:lnTo>
                  <a:lnTo>
                    <a:pt x="0" y="335280"/>
                  </a:lnTo>
                  <a:lnTo>
                    <a:pt x="0" y="339090"/>
                  </a:lnTo>
                  <a:lnTo>
                    <a:pt x="0" y="351790"/>
                  </a:lnTo>
                  <a:lnTo>
                    <a:pt x="452869" y="351790"/>
                  </a:lnTo>
                  <a:lnTo>
                    <a:pt x="452869" y="355600"/>
                  </a:lnTo>
                  <a:lnTo>
                    <a:pt x="1512735" y="355600"/>
                  </a:lnTo>
                  <a:lnTo>
                    <a:pt x="1512735" y="351790"/>
                  </a:lnTo>
                  <a:lnTo>
                    <a:pt x="1512735" y="339090"/>
                  </a:lnTo>
                  <a:close/>
                </a:path>
                <a:path w="1513205" h="1027429">
                  <a:moveTo>
                    <a:pt x="1512735" y="2540"/>
                  </a:moveTo>
                  <a:lnTo>
                    <a:pt x="448551" y="2540"/>
                  </a:lnTo>
                  <a:lnTo>
                    <a:pt x="448551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16510"/>
                  </a:lnTo>
                  <a:lnTo>
                    <a:pt x="443509" y="16510"/>
                  </a:lnTo>
                  <a:lnTo>
                    <a:pt x="443509" y="19050"/>
                  </a:lnTo>
                  <a:lnTo>
                    <a:pt x="1512735" y="19050"/>
                  </a:lnTo>
                  <a:lnTo>
                    <a:pt x="1512735" y="16510"/>
                  </a:lnTo>
                  <a:lnTo>
                    <a:pt x="1512735" y="2540"/>
                  </a:lnTo>
                  <a:close/>
                </a:path>
              </a:pathLst>
            </a:custGeom>
            <a:solidFill>
              <a:srgbClr val="DFCDB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/>
          <p:nvPr/>
        </p:nvSpPr>
        <p:spPr>
          <a:xfrm>
            <a:off x="9161636" y="4274058"/>
            <a:ext cx="1181100" cy="1066800"/>
          </a:xfrm>
          <a:custGeom>
            <a:avLst/>
            <a:gdLst/>
            <a:ahLst/>
            <a:cxnLst/>
            <a:rect l="l" t="t" r="r" b="b"/>
            <a:pathLst>
              <a:path w="1181100" h="1066800">
                <a:moveTo>
                  <a:pt x="851585" y="956123"/>
                </a:moveTo>
                <a:lnTo>
                  <a:pt x="803350" y="953963"/>
                </a:lnTo>
                <a:lnTo>
                  <a:pt x="750008" y="947067"/>
                </a:lnTo>
                <a:lnTo>
                  <a:pt x="697880" y="935513"/>
                </a:lnTo>
                <a:lnTo>
                  <a:pt x="646833" y="920045"/>
                </a:lnTo>
                <a:lnTo>
                  <a:pt x="596730" y="901404"/>
                </a:lnTo>
                <a:lnTo>
                  <a:pt x="551735" y="881942"/>
                </a:lnTo>
                <a:lnTo>
                  <a:pt x="508359" y="859645"/>
                </a:lnTo>
                <a:lnTo>
                  <a:pt x="466333" y="835188"/>
                </a:lnTo>
                <a:lnTo>
                  <a:pt x="425387" y="809246"/>
                </a:lnTo>
                <a:lnTo>
                  <a:pt x="383631" y="775586"/>
                </a:lnTo>
                <a:lnTo>
                  <a:pt x="346195" y="738687"/>
                </a:lnTo>
                <a:lnTo>
                  <a:pt x="305159" y="690628"/>
                </a:lnTo>
                <a:lnTo>
                  <a:pt x="268443" y="639329"/>
                </a:lnTo>
                <a:lnTo>
                  <a:pt x="245506" y="597345"/>
                </a:lnTo>
                <a:lnTo>
                  <a:pt x="228037" y="553471"/>
                </a:lnTo>
                <a:lnTo>
                  <a:pt x="216912" y="507706"/>
                </a:lnTo>
                <a:lnTo>
                  <a:pt x="213008" y="460052"/>
                </a:lnTo>
                <a:lnTo>
                  <a:pt x="213233" y="438903"/>
                </a:lnTo>
                <a:lnTo>
                  <a:pt x="214223" y="396873"/>
                </a:lnTo>
                <a:lnTo>
                  <a:pt x="214448" y="376534"/>
                </a:lnTo>
                <a:lnTo>
                  <a:pt x="222187" y="332615"/>
                </a:lnTo>
                <a:lnTo>
                  <a:pt x="241805" y="293015"/>
                </a:lnTo>
                <a:lnTo>
                  <a:pt x="253954" y="273936"/>
                </a:lnTo>
                <a:lnTo>
                  <a:pt x="259927" y="264463"/>
                </a:lnTo>
                <a:lnTo>
                  <a:pt x="237486" y="237576"/>
                </a:lnTo>
                <a:lnTo>
                  <a:pt x="187765" y="211524"/>
                </a:lnTo>
                <a:lnTo>
                  <a:pt x="142087" y="181049"/>
                </a:lnTo>
                <a:lnTo>
                  <a:pt x="100175" y="146392"/>
                </a:lnTo>
                <a:lnTo>
                  <a:pt x="61754" y="107795"/>
                </a:lnTo>
                <a:lnTo>
                  <a:pt x="26547" y="65500"/>
                </a:lnTo>
                <a:lnTo>
                  <a:pt x="19708" y="57445"/>
                </a:lnTo>
                <a:lnTo>
                  <a:pt x="843" y="23414"/>
                </a:lnTo>
                <a:lnTo>
                  <a:pt x="0" y="16991"/>
                </a:lnTo>
                <a:lnTo>
                  <a:pt x="371" y="10162"/>
                </a:lnTo>
                <a:lnTo>
                  <a:pt x="1349" y="2861"/>
                </a:lnTo>
                <a:lnTo>
                  <a:pt x="3495" y="0"/>
                </a:lnTo>
                <a:lnTo>
                  <a:pt x="9998" y="0"/>
                </a:lnTo>
                <a:lnTo>
                  <a:pt x="10708" y="1421"/>
                </a:lnTo>
                <a:lnTo>
                  <a:pt x="24410" y="18498"/>
                </a:lnTo>
                <a:lnTo>
                  <a:pt x="51002" y="53462"/>
                </a:lnTo>
                <a:lnTo>
                  <a:pt x="101194" y="113334"/>
                </a:lnTo>
                <a:lnTo>
                  <a:pt x="142275" y="150458"/>
                </a:lnTo>
                <a:lnTo>
                  <a:pt x="187406" y="182723"/>
                </a:lnTo>
                <a:lnTo>
                  <a:pt x="236046" y="210937"/>
                </a:lnTo>
                <a:lnTo>
                  <a:pt x="272582" y="226867"/>
                </a:lnTo>
                <a:lnTo>
                  <a:pt x="312358" y="232537"/>
                </a:lnTo>
                <a:lnTo>
                  <a:pt x="339716" y="232537"/>
                </a:lnTo>
                <a:lnTo>
                  <a:pt x="343315" y="233257"/>
                </a:lnTo>
                <a:lnTo>
                  <a:pt x="346195" y="234697"/>
                </a:lnTo>
                <a:lnTo>
                  <a:pt x="350515" y="240456"/>
                </a:lnTo>
                <a:lnTo>
                  <a:pt x="350515" y="249096"/>
                </a:lnTo>
                <a:lnTo>
                  <a:pt x="347635" y="253416"/>
                </a:lnTo>
                <a:lnTo>
                  <a:pt x="343315" y="256296"/>
                </a:lnTo>
                <a:lnTo>
                  <a:pt x="340436" y="259176"/>
                </a:lnTo>
                <a:lnTo>
                  <a:pt x="334676" y="260616"/>
                </a:lnTo>
                <a:lnTo>
                  <a:pt x="331077" y="260616"/>
                </a:lnTo>
                <a:lnTo>
                  <a:pt x="300266" y="272923"/>
                </a:lnTo>
                <a:lnTo>
                  <a:pt x="261322" y="318327"/>
                </a:lnTo>
                <a:lnTo>
                  <a:pt x="244201" y="385770"/>
                </a:lnTo>
                <a:lnTo>
                  <a:pt x="241356" y="423963"/>
                </a:lnTo>
                <a:lnTo>
                  <a:pt x="242154" y="462561"/>
                </a:lnTo>
                <a:lnTo>
                  <a:pt x="246125" y="501092"/>
                </a:lnTo>
                <a:lnTo>
                  <a:pt x="254652" y="541726"/>
                </a:lnTo>
                <a:lnTo>
                  <a:pt x="268443" y="580470"/>
                </a:lnTo>
                <a:lnTo>
                  <a:pt x="287633" y="617324"/>
                </a:lnTo>
                <a:lnTo>
                  <a:pt x="312358" y="652289"/>
                </a:lnTo>
                <a:lnTo>
                  <a:pt x="344215" y="691708"/>
                </a:lnTo>
                <a:lnTo>
                  <a:pt x="377152" y="730047"/>
                </a:lnTo>
                <a:lnTo>
                  <a:pt x="404464" y="757328"/>
                </a:lnTo>
                <a:lnTo>
                  <a:pt x="434746" y="780896"/>
                </a:lnTo>
                <a:lnTo>
                  <a:pt x="466648" y="802440"/>
                </a:lnTo>
                <a:lnTo>
                  <a:pt x="498820" y="823645"/>
                </a:lnTo>
                <a:lnTo>
                  <a:pt x="540542" y="848946"/>
                </a:lnTo>
                <a:lnTo>
                  <a:pt x="584221" y="870535"/>
                </a:lnTo>
                <a:lnTo>
                  <a:pt x="629116" y="889558"/>
                </a:lnTo>
                <a:lnTo>
                  <a:pt x="674483" y="907164"/>
                </a:lnTo>
                <a:lnTo>
                  <a:pt x="730457" y="922914"/>
                </a:lnTo>
                <a:lnTo>
                  <a:pt x="787511" y="929483"/>
                </a:lnTo>
                <a:lnTo>
                  <a:pt x="838941" y="932116"/>
                </a:lnTo>
                <a:lnTo>
                  <a:pt x="855905" y="932363"/>
                </a:lnTo>
                <a:lnTo>
                  <a:pt x="985492" y="932363"/>
                </a:lnTo>
                <a:lnTo>
                  <a:pt x="952724" y="943062"/>
                </a:lnTo>
                <a:lnTo>
                  <a:pt x="919348" y="950453"/>
                </a:lnTo>
                <a:lnTo>
                  <a:pt x="885568" y="954739"/>
                </a:lnTo>
                <a:lnTo>
                  <a:pt x="851585" y="956123"/>
                </a:lnTo>
                <a:close/>
              </a:path>
              <a:path w="1181100" h="1066800">
                <a:moveTo>
                  <a:pt x="339716" y="232537"/>
                </a:moveTo>
                <a:lnTo>
                  <a:pt x="325317" y="232537"/>
                </a:lnTo>
                <a:lnTo>
                  <a:pt x="326757" y="231817"/>
                </a:lnTo>
                <a:lnTo>
                  <a:pt x="334676" y="231817"/>
                </a:lnTo>
                <a:lnTo>
                  <a:pt x="339716" y="232537"/>
                </a:lnTo>
                <a:close/>
              </a:path>
              <a:path w="1181100" h="1066800">
                <a:moveTo>
                  <a:pt x="985492" y="932363"/>
                </a:moveTo>
                <a:lnTo>
                  <a:pt x="855905" y="932363"/>
                </a:lnTo>
                <a:lnTo>
                  <a:pt x="863453" y="932240"/>
                </a:lnTo>
                <a:lnTo>
                  <a:pt x="870933" y="931913"/>
                </a:lnTo>
                <a:lnTo>
                  <a:pt x="928555" y="926187"/>
                </a:lnTo>
                <a:lnTo>
                  <a:pt x="970013" y="916434"/>
                </a:lnTo>
                <a:lnTo>
                  <a:pt x="1009947" y="901663"/>
                </a:lnTo>
                <a:lnTo>
                  <a:pt x="1048125" y="881964"/>
                </a:lnTo>
                <a:lnTo>
                  <a:pt x="1040600" y="867790"/>
                </a:lnTo>
                <a:lnTo>
                  <a:pt x="1031117" y="857125"/>
                </a:lnTo>
                <a:lnTo>
                  <a:pt x="1019879" y="849160"/>
                </a:lnTo>
                <a:lnTo>
                  <a:pt x="1007089" y="843085"/>
                </a:lnTo>
                <a:lnTo>
                  <a:pt x="976965" y="831025"/>
                </a:lnTo>
                <a:lnTo>
                  <a:pt x="947515" y="817346"/>
                </a:lnTo>
                <a:lnTo>
                  <a:pt x="917796" y="805016"/>
                </a:lnTo>
                <a:lnTo>
                  <a:pt x="886861" y="797006"/>
                </a:lnTo>
                <a:lnTo>
                  <a:pt x="878222" y="792686"/>
                </a:lnTo>
                <a:lnTo>
                  <a:pt x="871743" y="785486"/>
                </a:lnTo>
                <a:lnTo>
                  <a:pt x="869583" y="776126"/>
                </a:lnTo>
                <a:lnTo>
                  <a:pt x="871743" y="766766"/>
                </a:lnTo>
                <a:lnTo>
                  <a:pt x="878222" y="759567"/>
                </a:lnTo>
                <a:lnTo>
                  <a:pt x="883982" y="755967"/>
                </a:lnTo>
                <a:lnTo>
                  <a:pt x="891181" y="752367"/>
                </a:lnTo>
                <a:lnTo>
                  <a:pt x="897660" y="751647"/>
                </a:lnTo>
                <a:lnTo>
                  <a:pt x="904140" y="750702"/>
                </a:lnTo>
                <a:lnTo>
                  <a:pt x="910619" y="750027"/>
                </a:lnTo>
                <a:lnTo>
                  <a:pt x="917098" y="749622"/>
                </a:lnTo>
                <a:lnTo>
                  <a:pt x="923578" y="749487"/>
                </a:lnTo>
                <a:lnTo>
                  <a:pt x="931250" y="749633"/>
                </a:lnTo>
                <a:lnTo>
                  <a:pt x="939056" y="750117"/>
                </a:lnTo>
                <a:lnTo>
                  <a:pt x="946863" y="751006"/>
                </a:lnTo>
                <a:lnTo>
                  <a:pt x="954535" y="752367"/>
                </a:lnTo>
                <a:lnTo>
                  <a:pt x="1009519" y="760827"/>
                </a:lnTo>
                <a:lnTo>
                  <a:pt x="1063964" y="772526"/>
                </a:lnTo>
                <a:lnTo>
                  <a:pt x="1117239" y="790256"/>
                </a:lnTo>
                <a:lnTo>
                  <a:pt x="1168353" y="810686"/>
                </a:lnTo>
                <a:lnTo>
                  <a:pt x="1181081" y="820756"/>
                </a:lnTo>
                <a:lnTo>
                  <a:pt x="1181081" y="847486"/>
                </a:lnTo>
                <a:lnTo>
                  <a:pt x="1153460" y="885193"/>
                </a:lnTo>
                <a:lnTo>
                  <a:pt x="1118555" y="918965"/>
                </a:lnTo>
                <a:lnTo>
                  <a:pt x="1114550" y="923004"/>
                </a:lnTo>
                <a:lnTo>
                  <a:pt x="1015729" y="923004"/>
                </a:lnTo>
                <a:lnTo>
                  <a:pt x="1012849" y="924444"/>
                </a:lnTo>
                <a:lnTo>
                  <a:pt x="1006064" y="926210"/>
                </a:lnTo>
                <a:lnTo>
                  <a:pt x="999170" y="928133"/>
                </a:lnTo>
                <a:lnTo>
                  <a:pt x="992196" y="930215"/>
                </a:lnTo>
                <a:lnTo>
                  <a:pt x="985492" y="932363"/>
                </a:lnTo>
                <a:close/>
              </a:path>
              <a:path w="1181100" h="1066800">
                <a:moveTo>
                  <a:pt x="1002971" y="1066800"/>
                </a:moveTo>
                <a:lnTo>
                  <a:pt x="982059" y="1066800"/>
                </a:lnTo>
                <a:lnTo>
                  <a:pt x="980452" y="1064121"/>
                </a:lnTo>
                <a:lnTo>
                  <a:pt x="975075" y="1057652"/>
                </a:lnTo>
                <a:lnTo>
                  <a:pt x="954535" y="1024522"/>
                </a:lnTo>
                <a:lnTo>
                  <a:pt x="960294" y="1017322"/>
                </a:lnTo>
                <a:lnTo>
                  <a:pt x="965705" y="1009874"/>
                </a:lnTo>
                <a:lnTo>
                  <a:pt x="971183" y="1002562"/>
                </a:lnTo>
                <a:lnTo>
                  <a:pt x="976796" y="995250"/>
                </a:lnTo>
                <a:lnTo>
                  <a:pt x="982612" y="987802"/>
                </a:lnTo>
                <a:lnTo>
                  <a:pt x="994614" y="973403"/>
                </a:lnTo>
                <a:lnTo>
                  <a:pt x="1005200" y="958463"/>
                </a:lnTo>
                <a:lnTo>
                  <a:pt x="1015346" y="942893"/>
                </a:lnTo>
                <a:lnTo>
                  <a:pt x="1025088" y="928043"/>
                </a:lnTo>
                <a:lnTo>
                  <a:pt x="1022208" y="924444"/>
                </a:lnTo>
                <a:lnTo>
                  <a:pt x="1020048" y="923004"/>
                </a:lnTo>
                <a:lnTo>
                  <a:pt x="1114550" y="923004"/>
                </a:lnTo>
                <a:lnTo>
                  <a:pt x="1094831" y="942893"/>
                </a:lnTo>
                <a:lnTo>
                  <a:pt x="1072592" y="968036"/>
                </a:lnTo>
                <a:lnTo>
                  <a:pt x="1052445" y="995002"/>
                </a:lnTo>
                <a:lnTo>
                  <a:pt x="1044886" y="1006454"/>
                </a:lnTo>
                <a:lnTo>
                  <a:pt x="1029767" y="1029629"/>
                </a:lnTo>
                <a:lnTo>
                  <a:pt x="1022208" y="1041081"/>
                </a:lnTo>
                <a:lnTo>
                  <a:pt x="1018305" y="1047314"/>
                </a:lnTo>
                <a:lnTo>
                  <a:pt x="1014199" y="1053141"/>
                </a:lnTo>
                <a:lnTo>
                  <a:pt x="1009958" y="1058698"/>
                </a:lnTo>
                <a:lnTo>
                  <a:pt x="1005650" y="1064121"/>
                </a:lnTo>
                <a:lnTo>
                  <a:pt x="1002971" y="1066800"/>
                </a:lnTo>
                <a:close/>
              </a:path>
            </a:pathLst>
          </a:custGeom>
          <a:solidFill>
            <a:srgbClr val="788AC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1" name="object 3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005906" y="0"/>
            <a:ext cx="5282092" cy="600327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359" y="7783503"/>
            <a:ext cx="1952625" cy="2504440"/>
            <a:chOff x="-359" y="7783503"/>
            <a:chExt cx="1952625" cy="2504440"/>
          </a:xfrm>
        </p:grpSpPr>
        <p:sp>
          <p:nvSpPr>
            <p:cNvPr id="3" name="object 3" descr=""/>
            <p:cNvSpPr/>
            <p:nvPr/>
          </p:nvSpPr>
          <p:spPr>
            <a:xfrm>
              <a:off x="0" y="7784753"/>
              <a:ext cx="1951989" cy="2502535"/>
            </a:xfrm>
            <a:custGeom>
              <a:avLst/>
              <a:gdLst/>
              <a:ahLst/>
              <a:cxnLst/>
              <a:rect l="l" t="t" r="r" b="b"/>
              <a:pathLst>
                <a:path w="1951989" h="2502534">
                  <a:moveTo>
                    <a:pt x="1951745" y="2502247"/>
                  </a:moveTo>
                  <a:lnTo>
                    <a:pt x="0" y="2502247"/>
                  </a:lnTo>
                  <a:lnTo>
                    <a:pt x="0" y="0"/>
                  </a:lnTo>
                  <a:lnTo>
                    <a:pt x="10964" y="11411"/>
                  </a:lnTo>
                  <a:lnTo>
                    <a:pt x="26635" y="27251"/>
                  </a:lnTo>
                  <a:lnTo>
                    <a:pt x="59575" y="61901"/>
                  </a:lnTo>
                  <a:lnTo>
                    <a:pt x="95755" y="101411"/>
                  </a:lnTo>
                  <a:lnTo>
                    <a:pt x="137515" y="149651"/>
                  </a:lnTo>
                  <a:lnTo>
                    <a:pt x="185755" y="210850"/>
                  </a:lnTo>
                  <a:lnTo>
                    <a:pt x="191515" y="216610"/>
                  </a:lnTo>
                  <a:lnTo>
                    <a:pt x="195835" y="223090"/>
                  </a:lnTo>
                  <a:lnTo>
                    <a:pt x="201595" y="228850"/>
                  </a:lnTo>
                  <a:lnTo>
                    <a:pt x="213869" y="241788"/>
                  </a:lnTo>
                  <a:lnTo>
                    <a:pt x="226885" y="252970"/>
                  </a:lnTo>
                  <a:lnTo>
                    <a:pt x="240576" y="261453"/>
                  </a:lnTo>
                  <a:lnTo>
                    <a:pt x="254875" y="266290"/>
                  </a:lnTo>
                  <a:lnTo>
                    <a:pt x="286728" y="281243"/>
                  </a:lnTo>
                  <a:lnTo>
                    <a:pt x="335169" y="312820"/>
                  </a:lnTo>
                  <a:lnTo>
                    <a:pt x="389140" y="350167"/>
                  </a:lnTo>
                  <a:lnTo>
                    <a:pt x="437582" y="382435"/>
                  </a:lnTo>
                  <a:lnTo>
                    <a:pt x="469434" y="398770"/>
                  </a:lnTo>
                  <a:lnTo>
                    <a:pt x="482856" y="403675"/>
                  </a:lnTo>
                  <a:lnTo>
                    <a:pt x="495264" y="411010"/>
                  </a:lnTo>
                  <a:lnTo>
                    <a:pt x="518394" y="427570"/>
                  </a:lnTo>
                  <a:lnTo>
                    <a:pt x="542942" y="441385"/>
                  </a:lnTo>
                  <a:lnTo>
                    <a:pt x="568434" y="449530"/>
                  </a:lnTo>
                  <a:lnTo>
                    <a:pt x="593927" y="452275"/>
                  </a:lnTo>
                  <a:lnTo>
                    <a:pt x="620096" y="452275"/>
                  </a:lnTo>
                  <a:lnTo>
                    <a:pt x="634730" y="473796"/>
                  </a:lnTo>
                  <a:lnTo>
                    <a:pt x="669403" y="522689"/>
                  </a:lnTo>
                  <a:lnTo>
                    <a:pt x="686874" y="547810"/>
                  </a:lnTo>
                  <a:lnTo>
                    <a:pt x="688314" y="548530"/>
                  </a:lnTo>
                  <a:lnTo>
                    <a:pt x="689754" y="549970"/>
                  </a:lnTo>
                  <a:lnTo>
                    <a:pt x="691194" y="550690"/>
                  </a:lnTo>
                  <a:lnTo>
                    <a:pt x="704950" y="572016"/>
                  </a:lnTo>
                  <a:lnTo>
                    <a:pt x="731407" y="643623"/>
                  </a:lnTo>
                  <a:lnTo>
                    <a:pt x="744061" y="691260"/>
                  </a:lnTo>
                  <a:lnTo>
                    <a:pt x="756300" y="745025"/>
                  </a:lnTo>
                  <a:lnTo>
                    <a:pt x="768101" y="803596"/>
                  </a:lnTo>
                  <a:lnTo>
                    <a:pt x="779439" y="865651"/>
                  </a:lnTo>
                  <a:lnTo>
                    <a:pt x="790291" y="929869"/>
                  </a:lnTo>
                  <a:lnTo>
                    <a:pt x="800634" y="994929"/>
                  </a:lnTo>
                  <a:lnTo>
                    <a:pt x="811898" y="1067106"/>
                  </a:lnTo>
                  <a:lnTo>
                    <a:pt x="822436" y="1136566"/>
                  </a:lnTo>
                  <a:lnTo>
                    <a:pt x="832198" y="1201403"/>
                  </a:lnTo>
                  <a:lnTo>
                    <a:pt x="841134" y="1259708"/>
                  </a:lnTo>
                  <a:lnTo>
                    <a:pt x="849192" y="1309577"/>
                  </a:lnTo>
                  <a:lnTo>
                    <a:pt x="856321" y="1349101"/>
                  </a:lnTo>
                  <a:lnTo>
                    <a:pt x="862472" y="1376373"/>
                  </a:lnTo>
                  <a:lnTo>
                    <a:pt x="867594" y="1389488"/>
                  </a:lnTo>
                  <a:lnTo>
                    <a:pt x="868314" y="1389488"/>
                  </a:lnTo>
                  <a:lnTo>
                    <a:pt x="869034" y="1390208"/>
                  </a:lnTo>
                  <a:lnTo>
                    <a:pt x="908431" y="1403056"/>
                  </a:lnTo>
                  <a:lnTo>
                    <a:pt x="965513" y="1423328"/>
                  </a:lnTo>
                  <a:lnTo>
                    <a:pt x="1019896" y="1438201"/>
                  </a:lnTo>
                  <a:lnTo>
                    <a:pt x="1051771" y="1438201"/>
                  </a:lnTo>
                  <a:lnTo>
                    <a:pt x="1058202" y="1475528"/>
                  </a:lnTo>
                  <a:lnTo>
                    <a:pt x="1080263" y="1529168"/>
                  </a:lnTo>
                  <a:lnTo>
                    <a:pt x="1102729" y="1580648"/>
                  </a:lnTo>
                  <a:lnTo>
                    <a:pt x="1110953" y="1614848"/>
                  </a:lnTo>
                  <a:lnTo>
                    <a:pt x="1124734" y="1625209"/>
                  </a:lnTo>
                  <a:lnTo>
                    <a:pt x="1139663" y="1632398"/>
                  </a:lnTo>
                  <a:lnTo>
                    <a:pt x="1154997" y="1636211"/>
                  </a:lnTo>
                  <a:lnTo>
                    <a:pt x="1169993" y="1636448"/>
                  </a:lnTo>
                  <a:lnTo>
                    <a:pt x="1168306" y="1644210"/>
                  </a:lnTo>
                  <a:lnTo>
                    <a:pt x="1194923" y="1679918"/>
                  </a:lnTo>
                  <a:lnTo>
                    <a:pt x="1230642" y="1686578"/>
                  </a:lnTo>
                  <a:lnTo>
                    <a:pt x="1293211" y="1686578"/>
                  </a:lnTo>
                  <a:lnTo>
                    <a:pt x="1298513" y="1689098"/>
                  </a:lnTo>
                  <a:lnTo>
                    <a:pt x="1323803" y="1717627"/>
                  </a:lnTo>
                  <a:lnTo>
                    <a:pt x="1324737" y="1724962"/>
                  </a:lnTo>
                  <a:lnTo>
                    <a:pt x="1322633" y="1731487"/>
                  </a:lnTo>
                  <a:lnTo>
                    <a:pt x="1341229" y="1732522"/>
                  </a:lnTo>
                  <a:lnTo>
                    <a:pt x="1379231" y="1738372"/>
                  </a:lnTo>
                  <a:lnTo>
                    <a:pt x="1417774" y="1760265"/>
                  </a:lnTo>
                  <a:lnTo>
                    <a:pt x="1441658" y="1801080"/>
                  </a:lnTo>
                  <a:lnTo>
                    <a:pt x="1441433" y="1812847"/>
                  </a:lnTo>
                  <a:lnTo>
                    <a:pt x="1433153" y="1830217"/>
                  </a:lnTo>
                  <a:lnTo>
                    <a:pt x="1421093" y="1845967"/>
                  </a:lnTo>
                  <a:lnTo>
                    <a:pt x="1413083" y="1862257"/>
                  </a:lnTo>
                  <a:lnTo>
                    <a:pt x="1416953" y="1881247"/>
                  </a:lnTo>
                  <a:lnTo>
                    <a:pt x="1417673" y="1883407"/>
                  </a:lnTo>
                  <a:lnTo>
                    <a:pt x="1421273" y="1887007"/>
                  </a:lnTo>
                  <a:lnTo>
                    <a:pt x="1426358" y="1892497"/>
                  </a:lnTo>
                  <a:lnTo>
                    <a:pt x="1437068" y="1902397"/>
                  </a:lnTo>
                  <a:lnTo>
                    <a:pt x="1442153" y="1907887"/>
                  </a:lnTo>
                  <a:lnTo>
                    <a:pt x="1468095" y="1921477"/>
                  </a:lnTo>
                  <a:lnTo>
                    <a:pt x="1503352" y="1929667"/>
                  </a:lnTo>
                  <a:lnTo>
                    <a:pt x="1537530" y="1937047"/>
                  </a:lnTo>
                  <a:lnTo>
                    <a:pt x="1560232" y="1948207"/>
                  </a:lnTo>
                  <a:lnTo>
                    <a:pt x="1564552" y="1953247"/>
                  </a:lnTo>
                  <a:lnTo>
                    <a:pt x="1565272" y="1959007"/>
                  </a:lnTo>
                  <a:lnTo>
                    <a:pt x="1561672" y="1966927"/>
                  </a:lnTo>
                  <a:lnTo>
                    <a:pt x="1563112" y="1967647"/>
                  </a:lnTo>
                  <a:lnTo>
                    <a:pt x="1591721" y="2014098"/>
                  </a:lnTo>
                  <a:lnTo>
                    <a:pt x="1617202" y="2074117"/>
                  </a:lnTo>
                  <a:lnTo>
                    <a:pt x="1636878" y="2128600"/>
                  </a:lnTo>
                  <a:lnTo>
                    <a:pt x="1644472" y="2154127"/>
                  </a:lnTo>
                  <a:lnTo>
                    <a:pt x="1650120" y="2166040"/>
                  </a:lnTo>
                  <a:lnTo>
                    <a:pt x="1684365" y="2224698"/>
                  </a:lnTo>
                  <a:lnTo>
                    <a:pt x="1707832" y="2255646"/>
                  </a:lnTo>
                  <a:lnTo>
                    <a:pt x="1742392" y="2281566"/>
                  </a:lnTo>
                  <a:lnTo>
                    <a:pt x="1757343" y="2284075"/>
                  </a:lnTo>
                  <a:lnTo>
                    <a:pt x="1771822" y="2287056"/>
                  </a:lnTo>
                  <a:lnTo>
                    <a:pt x="1785626" y="2291793"/>
                  </a:lnTo>
                  <a:lnTo>
                    <a:pt x="1798552" y="2299566"/>
                  </a:lnTo>
                  <a:lnTo>
                    <a:pt x="1801432" y="2302446"/>
                  </a:lnTo>
                  <a:lnTo>
                    <a:pt x="1804312" y="2304606"/>
                  </a:lnTo>
                  <a:lnTo>
                    <a:pt x="1826632" y="2353465"/>
                  </a:lnTo>
                  <a:lnTo>
                    <a:pt x="1827352" y="2368686"/>
                  </a:lnTo>
                  <a:lnTo>
                    <a:pt x="1831537" y="2387024"/>
                  </a:lnTo>
                  <a:lnTo>
                    <a:pt x="1858537" y="2438549"/>
                  </a:lnTo>
                  <a:lnTo>
                    <a:pt x="1886842" y="2470836"/>
                  </a:lnTo>
                  <a:lnTo>
                    <a:pt x="1891578" y="2472175"/>
                  </a:lnTo>
                  <a:lnTo>
                    <a:pt x="1898199" y="2472175"/>
                  </a:lnTo>
                  <a:lnTo>
                    <a:pt x="1927002" y="2490079"/>
                  </a:lnTo>
                  <a:lnTo>
                    <a:pt x="1951745" y="2502247"/>
                  </a:lnTo>
                  <a:close/>
                </a:path>
                <a:path w="1951989" h="2502534">
                  <a:moveTo>
                    <a:pt x="620096" y="452275"/>
                  </a:moveTo>
                  <a:lnTo>
                    <a:pt x="593927" y="452275"/>
                  </a:lnTo>
                  <a:lnTo>
                    <a:pt x="618474" y="449890"/>
                  </a:lnTo>
                  <a:lnTo>
                    <a:pt x="620096" y="452275"/>
                  </a:lnTo>
                  <a:close/>
                </a:path>
                <a:path w="1951989" h="2502534">
                  <a:moveTo>
                    <a:pt x="1051771" y="1438201"/>
                  </a:moveTo>
                  <a:lnTo>
                    <a:pt x="1019896" y="1438201"/>
                  </a:lnTo>
                  <a:lnTo>
                    <a:pt x="1051193" y="1434848"/>
                  </a:lnTo>
                  <a:lnTo>
                    <a:pt x="1051771" y="1438201"/>
                  </a:lnTo>
                  <a:close/>
                </a:path>
                <a:path w="1951989" h="2502534">
                  <a:moveTo>
                    <a:pt x="1293211" y="1686578"/>
                  </a:moveTo>
                  <a:lnTo>
                    <a:pt x="1230642" y="1686578"/>
                  </a:lnTo>
                  <a:lnTo>
                    <a:pt x="1263019" y="1682078"/>
                  </a:lnTo>
                  <a:lnTo>
                    <a:pt x="1280153" y="1682528"/>
                  </a:lnTo>
                  <a:lnTo>
                    <a:pt x="1289400" y="1684766"/>
                  </a:lnTo>
                  <a:lnTo>
                    <a:pt x="1293211" y="1686578"/>
                  </a:lnTo>
                  <a:close/>
                </a:path>
                <a:path w="1951989" h="2502534">
                  <a:moveTo>
                    <a:pt x="1898199" y="2472175"/>
                  </a:moveTo>
                  <a:lnTo>
                    <a:pt x="1891578" y="2472175"/>
                  </a:lnTo>
                  <a:lnTo>
                    <a:pt x="1895032" y="2470206"/>
                  </a:lnTo>
                  <a:lnTo>
                    <a:pt x="1898199" y="2472175"/>
                  </a:lnTo>
                  <a:close/>
                </a:path>
              </a:pathLst>
            </a:custGeom>
            <a:solidFill>
              <a:srgbClr val="FBFD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7804238"/>
              <a:ext cx="1870075" cy="2482850"/>
            </a:xfrm>
            <a:custGeom>
              <a:avLst/>
              <a:gdLst/>
              <a:ahLst/>
              <a:cxnLst/>
              <a:rect l="l" t="t" r="r" b="b"/>
              <a:pathLst>
                <a:path w="1870075" h="2482850">
                  <a:moveTo>
                    <a:pt x="812154" y="1405283"/>
                  </a:moveTo>
                  <a:lnTo>
                    <a:pt x="0" y="498789"/>
                  </a:lnTo>
                  <a:lnTo>
                    <a:pt x="0" y="0"/>
                  </a:lnTo>
                  <a:lnTo>
                    <a:pt x="17275" y="19285"/>
                  </a:lnTo>
                  <a:lnTo>
                    <a:pt x="38737" y="60426"/>
                  </a:lnTo>
                  <a:lnTo>
                    <a:pt x="60866" y="101819"/>
                  </a:lnTo>
                  <a:lnTo>
                    <a:pt x="84153" y="143539"/>
                  </a:lnTo>
                  <a:lnTo>
                    <a:pt x="109091" y="185662"/>
                  </a:lnTo>
                  <a:lnTo>
                    <a:pt x="136170" y="228263"/>
                  </a:lnTo>
                  <a:lnTo>
                    <a:pt x="165881" y="271419"/>
                  </a:lnTo>
                  <a:lnTo>
                    <a:pt x="198715" y="315205"/>
                  </a:lnTo>
                  <a:lnTo>
                    <a:pt x="199435" y="316645"/>
                  </a:lnTo>
                  <a:lnTo>
                    <a:pt x="224522" y="334262"/>
                  </a:lnTo>
                  <a:lnTo>
                    <a:pt x="265675" y="355525"/>
                  </a:lnTo>
                  <a:lnTo>
                    <a:pt x="312227" y="376787"/>
                  </a:lnTo>
                  <a:lnTo>
                    <a:pt x="353515" y="394405"/>
                  </a:lnTo>
                  <a:lnTo>
                    <a:pt x="709914" y="792564"/>
                  </a:lnTo>
                  <a:lnTo>
                    <a:pt x="720109" y="839911"/>
                  </a:lnTo>
                  <a:lnTo>
                    <a:pt x="729959" y="890541"/>
                  </a:lnTo>
                  <a:lnTo>
                    <a:pt x="739463" y="943418"/>
                  </a:lnTo>
                  <a:lnTo>
                    <a:pt x="748621" y="997504"/>
                  </a:lnTo>
                  <a:lnTo>
                    <a:pt x="757434" y="1051763"/>
                  </a:lnTo>
                  <a:lnTo>
                    <a:pt x="767266" y="1113589"/>
                  </a:lnTo>
                  <a:lnTo>
                    <a:pt x="776406" y="1173613"/>
                  </a:lnTo>
                  <a:lnTo>
                    <a:pt x="784865" y="1230652"/>
                  </a:lnTo>
                  <a:lnTo>
                    <a:pt x="792657" y="1283523"/>
                  </a:lnTo>
                  <a:lnTo>
                    <a:pt x="799794" y="1331041"/>
                  </a:lnTo>
                  <a:lnTo>
                    <a:pt x="806289" y="1372022"/>
                  </a:lnTo>
                  <a:lnTo>
                    <a:pt x="812154" y="1405283"/>
                  </a:lnTo>
                  <a:close/>
                </a:path>
                <a:path w="1870075" h="2482850">
                  <a:moveTo>
                    <a:pt x="704154" y="762324"/>
                  </a:moveTo>
                  <a:lnTo>
                    <a:pt x="380155" y="400165"/>
                  </a:lnTo>
                  <a:lnTo>
                    <a:pt x="388468" y="403157"/>
                  </a:lnTo>
                  <a:lnTo>
                    <a:pt x="395365" y="406825"/>
                  </a:lnTo>
                  <a:lnTo>
                    <a:pt x="401316" y="411302"/>
                  </a:lnTo>
                  <a:lnTo>
                    <a:pt x="406795" y="416725"/>
                  </a:lnTo>
                  <a:lnTo>
                    <a:pt x="408235" y="418885"/>
                  </a:lnTo>
                  <a:lnTo>
                    <a:pt x="409675" y="422485"/>
                  </a:lnTo>
                  <a:lnTo>
                    <a:pt x="412555" y="425365"/>
                  </a:lnTo>
                  <a:lnTo>
                    <a:pt x="415435" y="428964"/>
                  </a:lnTo>
                  <a:lnTo>
                    <a:pt x="418315" y="431844"/>
                  </a:lnTo>
                  <a:lnTo>
                    <a:pt x="420475" y="434724"/>
                  </a:lnTo>
                  <a:lnTo>
                    <a:pt x="426043" y="440338"/>
                  </a:lnTo>
                  <a:lnTo>
                    <a:pt x="432085" y="445074"/>
                  </a:lnTo>
                  <a:lnTo>
                    <a:pt x="438801" y="448596"/>
                  </a:lnTo>
                  <a:lnTo>
                    <a:pt x="446395" y="450564"/>
                  </a:lnTo>
                  <a:lnTo>
                    <a:pt x="461121" y="456594"/>
                  </a:lnTo>
                  <a:lnTo>
                    <a:pt x="507594" y="480084"/>
                  </a:lnTo>
                  <a:lnTo>
                    <a:pt x="542154" y="504834"/>
                  </a:lnTo>
                  <a:lnTo>
                    <a:pt x="555789" y="509548"/>
                  </a:lnTo>
                  <a:lnTo>
                    <a:pt x="576100" y="509548"/>
                  </a:lnTo>
                  <a:lnTo>
                    <a:pt x="592115" y="531339"/>
                  </a:lnTo>
                  <a:lnTo>
                    <a:pt x="609204" y="555504"/>
                  </a:lnTo>
                  <a:lnTo>
                    <a:pt x="625888" y="579939"/>
                  </a:lnTo>
                  <a:lnTo>
                    <a:pt x="642234" y="604644"/>
                  </a:lnTo>
                  <a:lnTo>
                    <a:pt x="645834" y="604644"/>
                  </a:lnTo>
                  <a:lnTo>
                    <a:pt x="646554" y="606084"/>
                  </a:lnTo>
                  <a:lnTo>
                    <a:pt x="647994" y="607524"/>
                  </a:lnTo>
                  <a:lnTo>
                    <a:pt x="662439" y="630598"/>
                  </a:lnTo>
                  <a:lnTo>
                    <a:pt x="676614" y="665214"/>
                  </a:lnTo>
                  <a:lnTo>
                    <a:pt x="690519" y="709685"/>
                  </a:lnTo>
                  <a:lnTo>
                    <a:pt x="704154" y="762324"/>
                  </a:lnTo>
                  <a:close/>
                </a:path>
                <a:path w="1870075" h="2482850">
                  <a:moveTo>
                    <a:pt x="576100" y="509548"/>
                  </a:moveTo>
                  <a:lnTo>
                    <a:pt x="555789" y="509548"/>
                  </a:lnTo>
                  <a:lnTo>
                    <a:pt x="574554" y="507444"/>
                  </a:lnTo>
                  <a:lnTo>
                    <a:pt x="576100" y="509548"/>
                  </a:lnTo>
                  <a:close/>
                </a:path>
                <a:path w="1870075" h="2482850">
                  <a:moveTo>
                    <a:pt x="1758045" y="2482761"/>
                  </a:moveTo>
                  <a:lnTo>
                    <a:pt x="1309941" y="2482761"/>
                  </a:lnTo>
                  <a:lnTo>
                    <a:pt x="0" y="1020657"/>
                  </a:lnTo>
                  <a:lnTo>
                    <a:pt x="0" y="520966"/>
                  </a:lnTo>
                  <a:lnTo>
                    <a:pt x="818634" y="1434083"/>
                  </a:lnTo>
                  <a:lnTo>
                    <a:pt x="820074" y="1439842"/>
                  </a:lnTo>
                  <a:lnTo>
                    <a:pt x="822954" y="1444882"/>
                  </a:lnTo>
                  <a:lnTo>
                    <a:pt x="823674" y="1445602"/>
                  </a:lnTo>
                  <a:lnTo>
                    <a:pt x="825114" y="1447762"/>
                  </a:lnTo>
                  <a:lnTo>
                    <a:pt x="830874" y="1447762"/>
                  </a:lnTo>
                  <a:lnTo>
                    <a:pt x="831594" y="1448482"/>
                  </a:lnTo>
                  <a:lnTo>
                    <a:pt x="1758045" y="2482761"/>
                  </a:lnTo>
                  <a:close/>
                </a:path>
                <a:path w="1870075" h="2482850">
                  <a:moveTo>
                    <a:pt x="1289789" y="2482761"/>
                  </a:moveTo>
                  <a:lnTo>
                    <a:pt x="843398" y="2482761"/>
                  </a:lnTo>
                  <a:lnTo>
                    <a:pt x="0" y="1541540"/>
                  </a:lnTo>
                  <a:lnTo>
                    <a:pt x="0" y="1043373"/>
                  </a:lnTo>
                  <a:lnTo>
                    <a:pt x="1289789" y="2482761"/>
                  </a:lnTo>
                  <a:close/>
                </a:path>
                <a:path w="1870075" h="2482850">
                  <a:moveTo>
                    <a:pt x="830874" y="1447762"/>
                  </a:moveTo>
                  <a:lnTo>
                    <a:pt x="827274" y="1447762"/>
                  </a:lnTo>
                  <a:lnTo>
                    <a:pt x="830154" y="1447042"/>
                  </a:lnTo>
                  <a:lnTo>
                    <a:pt x="830874" y="1447762"/>
                  </a:lnTo>
                  <a:close/>
                </a:path>
                <a:path w="1870075" h="2482850">
                  <a:moveTo>
                    <a:pt x="1869592" y="2482761"/>
                  </a:moveTo>
                  <a:lnTo>
                    <a:pt x="1778224" y="2482761"/>
                  </a:lnTo>
                  <a:lnTo>
                    <a:pt x="862554" y="1460722"/>
                  </a:lnTo>
                  <a:lnTo>
                    <a:pt x="876729" y="1468800"/>
                  </a:lnTo>
                  <a:lnTo>
                    <a:pt x="891174" y="1476742"/>
                  </a:lnTo>
                  <a:lnTo>
                    <a:pt x="905889" y="1484415"/>
                  </a:lnTo>
                  <a:lnTo>
                    <a:pt x="920874" y="1491682"/>
                  </a:lnTo>
                  <a:lnTo>
                    <a:pt x="945534" y="1501087"/>
                  </a:lnTo>
                  <a:lnTo>
                    <a:pt x="970193" y="1505362"/>
                  </a:lnTo>
                  <a:lnTo>
                    <a:pt x="1010269" y="1505362"/>
                  </a:lnTo>
                  <a:lnTo>
                    <a:pt x="1014080" y="1512022"/>
                  </a:lnTo>
                  <a:lnTo>
                    <a:pt x="1019513" y="1519042"/>
                  </a:lnTo>
                  <a:lnTo>
                    <a:pt x="1028255" y="1527142"/>
                  </a:lnTo>
                  <a:lnTo>
                    <a:pt x="1038683" y="1535242"/>
                  </a:lnTo>
                  <a:lnTo>
                    <a:pt x="1049787" y="1543342"/>
                  </a:lnTo>
                  <a:lnTo>
                    <a:pt x="1060553" y="1551442"/>
                  </a:lnTo>
                  <a:lnTo>
                    <a:pt x="1092751" y="1575135"/>
                  </a:lnTo>
                  <a:lnTo>
                    <a:pt x="1108073" y="1593202"/>
                  </a:lnTo>
                  <a:lnTo>
                    <a:pt x="1107353" y="1598242"/>
                  </a:lnTo>
                  <a:lnTo>
                    <a:pt x="1121438" y="1608300"/>
                  </a:lnTo>
                  <a:lnTo>
                    <a:pt x="1136333" y="1615522"/>
                  </a:lnTo>
                  <a:lnTo>
                    <a:pt x="1151498" y="1619505"/>
                  </a:lnTo>
                  <a:lnTo>
                    <a:pt x="1166393" y="1619842"/>
                  </a:lnTo>
                  <a:lnTo>
                    <a:pt x="1165111" y="1626660"/>
                  </a:lnTo>
                  <a:lnTo>
                    <a:pt x="1192493" y="1661962"/>
                  </a:lnTo>
                  <a:lnTo>
                    <a:pt x="1211033" y="1669522"/>
                  </a:lnTo>
                  <a:lnTo>
                    <a:pt x="1290553" y="1669522"/>
                  </a:lnTo>
                  <a:lnTo>
                    <a:pt x="1295633" y="1671952"/>
                  </a:lnTo>
                  <a:lnTo>
                    <a:pt x="1321440" y="1708132"/>
                  </a:lnTo>
                  <a:lnTo>
                    <a:pt x="1319753" y="1715602"/>
                  </a:lnTo>
                  <a:lnTo>
                    <a:pt x="1338349" y="1716221"/>
                  </a:lnTo>
                  <a:lnTo>
                    <a:pt x="1376351" y="1721778"/>
                  </a:lnTo>
                  <a:lnTo>
                    <a:pt x="1414489" y="1743153"/>
                  </a:lnTo>
                  <a:lnTo>
                    <a:pt x="1438665" y="1783856"/>
                  </a:lnTo>
                  <a:lnTo>
                    <a:pt x="1438553" y="1795522"/>
                  </a:lnTo>
                  <a:lnTo>
                    <a:pt x="1430363" y="1813004"/>
                  </a:lnTo>
                  <a:lnTo>
                    <a:pt x="1418393" y="1829002"/>
                  </a:lnTo>
                  <a:lnTo>
                    <a:pt x="1410203" y="1845539"/>
                  </a:lnTo>
                  <a:lnTo>
                    <a:pt x="1413353" y="1864642"/>
                  </a:lnTo>
                  <a:lnTo>
                    <a:pt x="1416953" y="1868242"/>
                  </a:lnTo>
                  <a:lnTo>
                    <a:pt x="1419113" y="1871122"/>
                  </a:lnTo>
                  <a:lnTo>
                    <a:pt x="1423995" y="1875982"/>
                  </a:lnTo>
                  <a:lnTo>
                    <a:pt x="1435110" y="1885702"/>
                  </a:lnTo>
                  <a:lnTo>
                    <a:pt x="1439993" y="1890562"/>
                  </a:lnTo>
                  <a:lnTo>
                    <a:pt x="1465732" y="1904264"/>
                  </a:lnTo>
                  <a:lnTo>
                    <a:pt x="1501192" y="1912702"/>
                  </a:lnTo>
                  <a:lnTo>
                    <a:pt x="1535572" y="1920329"/>
                  </a:lnTo>
                  <a:lnTo>
                    <a:pt x="1558072" y="1931602"/>
                  </a:lnTo>
                  <a:lnTo>
                    <a:pt x="1560952" y="1935202"/>
                  </a:lnTo>
                  <a:lnTo>
                    <a:pt x="1563112" y="1941681"/>
                  </a:lnTo>
                  <a:lnTo>
                    <a:pt x="1558792" y="1950321"/>
                  </a:lnTo>
                  <a:lnTo>
                    <a:pt x="1561672" y="1951041"/>
                  </a:lnTo>
                  <a:lnTo>
                    <a:pt x="1566712" y="1956801"/>
                  </a:lnTo>
                  <a:lnTo>
                    <a:pt x="1571752" y="1961841"/>
                  </a:lnTo>
                  <a:lnTo>
                    <a:pt x="1596367" y="1995828"/>
                  </a:lnTo>
                  <a:lnTo>
                    <a:pt x="1620172" y="2039331"/>
                  </a:lnTo>
                  <a:lnTo>
                    <a:pt x="1637767" y="2084050"/>
                  </a:lnTo>
                  <a:lnTo>
                    <a:pt x="1643752" y="2121681"/>
                  </a:lnTo>
                  <a:lnTo>
                    <a:pt x="1643752" y="2131041"/>
                  </a:lnTo>
                  <a:lnTo>
                    <a:pt x="1641592" y="2137521"/>
                  </a:lnTo>
                  <a:lnTo>
                    <a:pt x="1641176" y="2141549"/>
                  </a:lnTo>
                  <a:lnTo>
                    <a:pt x="1638262" y="2148141"/>
                  </a:lnTo>
                  <a:lnTo>
                    <a:pt x="1633593" y="2157164"/>
                  </a:lnTo>
                  <a:lnTo>
                    <a:pt x="1627912" y="2168481"/>
                  </a:lnTo>
                  <a:lnTo>
                    <a:pt x="1646140" y="2168481"/>
                  </a:lnTo>
                  <a:lnTo>
                    <a:pt x="1649107" y="2178730"/>
                  </a:lnTo>
                  <a:lnTo>
                    <a:pt x="1656172" y="2194131"/>
                  </a:lnTo>
                  <a:lnTo>
                    <a:pt x="1690125" y="2236285"/>
                  </a:lnTo>
                  <a:lnTo>
                    <a:pt x="1723019" y="2257502"/>
                  </a:lnTo>
                  <a:lnTo>
                    <a:pt x="1740952" y="2263521"/>
                  </a:lnTo>
                  <a:lnTo>
                    <a:pt x="1834726" y="2263521"/>
                  </a:lnTo>
                  <a:lnTo>
                    <a:pt x="1836419" y="2275603"/>
                  </a:lnTo>
                  <a:lnTo>
                    <a:pt x="1826092" y="2309601"/>
                  </a:lnTo>
                  <a:lnTo>
                    <a:pt x="1812254" y="2344138"/>
                  </a:lnTo>
                  <a:lnTo>
                    <a:pt x="1805032" y="2369361"/>
                  </a:lnTo>
                  <a:lnTo>
                    <a:pt x="1812839" y="2392007"/>
                  </a:lnTo>
                  <a:lnTo>
                    <a:pt x="1830232" y="2420391"/>
                  </a:lnTo>
                  <a:lnTo>
                    <a:pt x="1849784" y="2448639"/>
                  </a:lnTo>
                  <a:lnTo>
                    <a:pt x="1864072" y="2470880"/>
                  </a:lnTo>
                  <a:lnTo>
                    <a:pt x="1864792" y="2477360"/>
                  </a:lnTo>
                  <a:lnTo>
                    <a:pt x="1869592" y="2482761"/>
                  </a:lnTo>
                  <a:close/>
                </a:path>
                <a:path w="1870075" h="2482850">
                  <a:moveTo>
                    <a:pt x="1010269" y="1505362"/>
                  </a:moveTo>
                  <a:lnTo>
                    <a:pt x="970193" y="1505362"/>
                  </a:lnTo>
                  <a:lnTo>
                    <a:pt x="992153" y="1502617"/>
                  </a:lnTo>
                  <a:lnTo>
                    <a:pt x="1008713" y="1490962"/>
                  </a:lnTo>
                  <a:lnTo>
                    <a:pt x="1008072" y="1497982"/>
                  </a:lnTo>
                  <a:lnTo>
                    <a:pt x="1010063" y="1505002"/>
                  </a:lnTo>
                  <a:lnTo>
                    <a:pt x="1010269" y="1505362"/>
                  </a:lnTo>
                  <a:close/>
                </a:path>
                <a:path w="1870075" h="2482850">
                  <a:moveTo>
                    <a:pt x="821480" y="2482761"/>
                  </a:moveTo>
                  <a:lnTo>
                    <a:pt x="375089" y="2482761"/>
                  </a:lnTo>
                  <a:lnTo>
                    <a:pt x="0" y="2064166"/>
                  </a:lnTo>
                  <a:lnTo>
                    <a:pt x="0" y="1566000"/>
                  </a:lnTo>
                  <a:lnTo>
                    <a:pt x="821480" y="2482761"/>
                  </a:lnTo>
                  <a:close/>
                </a:path>
                <a:path w="1870075" h="2482850">
                  <a:moveTo>
                    <a:pt x="1290553" y="1669522"/>
                  </a:moveTo>
                  <a:lnTo>
                    <a:pt x="1211033" y="1669522"/>
                  </a:lnTo>
                  <a:lnTo>
                    <a:pt x="1228279" y="1669455"/>
                  </a:lnTo>
                  <a:lnTo>
                    <a:pt x="1244783" y="1666822"/>
                  </a:lnTo>
                  <a:lnTo>
                    <a:pt x="1261152" y="1664460"/>
                  </a:lnTo>
                  <a:lnTo>
                    <a:pt x="1277993" y="1665202"/>
                  </a:lnTo>
                  <a:lnTo>
                    <a:pt x="1286813" y="1667733"/>
                  </a:lnTo>
                  <a:lnTo>
                    <a:pt x="1290553" y="1669522"/>
                  </a:lnTo>
                  <a:close/>
                </a:path>
                <a:path w="1870075" h="2482850">
                  <a:moveTo>
                    <a:pt x="353891" y="2482761"/>
                  </a:moveTo>
                  <a:lnTo>
                    <a:pt x="0" y="2482761"/>
                  </a:lnTo>
                  <a:lnTo>
                    <a:pt x="0" y="2087822"/>
                  </a:lnTo>
                  <a:lnTo>
                    <a:pt x="353891" y="2482761"/>
                  </a:lnTo>
                  <a:close/>
                </a:path>
                <a:path w="1870075" h="2482850">
                  <a:moveTo>
                    <a:pt x="1646140" y="2168481"/>
                  </a:moveTo>
                  <a:lnTo>
                    <a:pt x="1627912" y="2168481"/>
                  </a:lnTo>
                  <a:lnTo>
                    <a:pt x="1644472" y="2162721"/>
                  </a:lnTo>
                  <a:lnTo>
                    <a:pt x="1646140" y="2168481"/>
                  </a:lnTo>
                  <a:close/>
                </a:path>
                <a:path w="1870075" h="2482850">
                  <a:moveTo>
                    <a:pt x="1834726" y="2263521"/>
                  </a:moveTo>
                  <a:lnTo>
                    <a:pt x="1740952" y="2263521"/>
                  </a:lnTo>
                  <a:lnTo>
                    <a:pt x="1760167" y="2261912"/>
                  </a:lnTo>
                  <a:lnTo>
                    <a:pt x="1786132" y="2254431"/>
                  </a:lnTo>
                  <a:lnTo>
                    <a:pt x="1811827" y="2248435"/>
                  </a:lnTo>
                  <a:lnTo>
                    <a:pt x="1830232" y="2251281"/>
                  </a:lnTo>
                  <a:lnTo>
                    <a:pt x="1833112" y="2252001"/>
                  </a:lnTo>
                  <a:lnTo>
                    <a:pt x="1834726" y="2263521"/>
                  </a:lnTo>
                  <a:close/>
                </a:path>
              </a:pathLst>
            </a:custGeom>
            <a:solidFill>
              <a:srgbClr val="DFCD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9868753"/>
              <a:ext cx="375285" cy="418465"/>
            </a:xfrm>
            <a:custGeom>
              <a:avLst/>
              <a:gdLst/>
              <a:ahLst/>
              <a:cxnLst/>
              <a:rect l="l" t="t" r="r" b="b"/>
              <a:pathLst>
                <a:path w="375285" h="418465">
                  <a:moveTo>
                    <a:pt x="374743" y="418247"/>
                  </a:moveTo>
                  <a:lnTo>
                    <a:pt x="351795" y="418247"/>
                  </a:lnTo>
                  <a:lnTo>
                    <a:pt x="0" y="25672"/>
                  </a:lnTo>
                  <a:lnTo>
                    <a:pt x="0" y="0"/>
                  </a:lnTo>
                  <a:lnTo>
                    <a:pt x="374743" y="418247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9868753"/>
              <a:ext cx="375285" cy="418465"/>
            </a:xfrm>
            <a:custGeom>
              <a:avLst/>
              <a:gdLst/>
              <a:ahLst/>
              <a:cxnLst/>
              <a:rect l="l" t="t" r="r" b="b"/>
              <a:pathLst>
                <a:path w="375285" h="418465">
                  <a:moveTo>
                    <a:pt x="374743" y="418247"/>
                  </a:moveTo>
                  <a:lnTo>
                    <a:pt x="0" y="0"/>
                  </a:lnTo>
                </a:path>
                <a:path w="375285" h="418465">
                  <a:moveTo>
                    <a:pt x="0" y="25672"/>
                  </a:moveTo>
                  <a:lnTo>
                    <a:pt x="351795" y="418247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9348400"/>
              <a:ext cx="841375" cy="939165"/>
            </a:xfrm>
            <a:custGeom>
              <a:avLst/>
              <a:gdLst/>
              <a:ahLst/>
              <a:cxnLst/>
              <a:rect l="l" t="t" r="r" b="b"/>
              <a:pathLst>
                <a:path w="841375" h="939165">
                  <a:moveTo>
                    <a:pt x="840986" y="938599"/>
                  </a:moveTo>
                  <a:lnTo>
                    <a:pt x="818752" y="938599"/>
                  </a:lnTo>
                  <a:lnTo>
                    <a:pt x="0" y="24941"/>
                  </a:lnTo>
                  <a:lnTo>
                    <a:pt x="0" y="0"/>
                  </a:lnTo>
                  <a:lnTo>
                    <a:pt x="840986" y="938599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9348400"/>
              <a:ext cx="841375" cy="939165"/>
            </a:xfrm>
            <a:custGeom>
              <a:avLst/>
              <a:gdLst/>
              <a:ahLst/>
              <a:cxnLst/>
              <a:rect l="l" t="t" r="r" b="b"/>
              <a:pathLst>
                <a:path w="841375" h="939165">
                  <a:moveTo>
                    <a:pt x="840986" y="938600"/>
                  </a:moveTo>
                  <a:lnTo>
                    <a:pt x="0" y="0"/>
                  </a:lnTo>
                </a:path>
                <a:path w="841375" h="939165">
                  <a:moveTo>
                    <a:pt x="0" y="24941"/>
                  </a:moveTo>
                  <a:lnTo>
                    <a:pt x="818752" y="93860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8824971"/>
              <a:ext cx="1310005" cy="1462405"/>
            </a:xfrm>
            <a:custGeom>
              <a:avLst/>
              <a:gdLst/>
              <a:ahLst/>
              <a:cxnLst/>
              <a:rect l="l" t="t" r="r" b="b"/>
              <a:pathLst>
                <a:path w="1310005" h="1462404">
                  <a:moveTo>
                    <a:pt x="1309958" y="1462028"/>
                  </a:moveTo>
                  <a:lnTo>
                    <a:pt x="1287074" y="1462028"/>
                  </a:lnTo>
                  <a:lnTo>
                    <a:pt x="0" y="25762"/>
                  </a:lnTo>
                  <a:lnTo>
                    <a:pt x="0" y="0"/>
                  </a:lnTo>
                  <a:lnTo>
                    <a:pt x="1309958" y="1462028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8824971"/>
              <a:ext cx="1310005" cy="1462405"/>
            </a:xfrm>
            <a:custGeom>
              <a:avLst/>
              <a:gdLst/>
              <a:ahLst/>
              <a:cxnLst/>
              <a:rect l="l" t="t" r="r" b="b"/>
              <a:pathLst>
                <a:path w="1310005" h="1462404">
                  <a:moveTo>
                    <a:pt x="1309958" y="1462028"/>
                  </a:moveTo>
                  <a:lnTo>
                    <a:pt x="0" y="0"/>
                  </a:lnTo>
                </a:path>
                <a:path w="1310005" h="1462404">
                  <a:moveTo>
                    <a:pt x="0" y="25762"/>
                  </a:moveTo>
                  <a:lnTo>
                    <a:pt x="1287074" y="1462028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8303674"/>
              <a:ext cx="820419" cy="937894"/>
            </a:xfrm>
            <a:custGeom>
              <a:avLst/>
              <a:gdLst/>
              <a:ahLst/>
              <a:cxnLst/>
              <a:rect l="l" t="t" r="r" b="b"/>
              <a:pathLst>
                <a:path w="820419" h="937895">
                  <a:moveTo>
                    <a:pt x="817194" y="937527"/>
                  </a:moveTo>
                  <a:lnTo>
                    <a:pt x="0" y="25132"/>
                  </a:lnTo>
                  <a:lnTo>
                    <a:pt x="0" y="0"/>
                  </a:lnTo>
                  <a:lnTo>
                    <a:pt x="815034" y="909447"/>
                  </a:lnTo>
                  <a:lnTo>
                    <a:pt x="813594" y="910887"/>
                  </a:lnTo>
                  <a:lnTo>
                    <a:pt x="817194" y="914487"/>
                  </a:lnTo>
                  <a:lnTo>
                    <a:pt x="814314" y="916647"/>
                  </a:lnTo>
                  <a:lnTo>
                    <a:pt x="817194" y="919527"/>
                  </a:lnTo>
                  <a:lnTo>
                    <a:pt x="815034" y="921687"/>
                  </a:lnTo>
                  <a:lnTo>
                    <a:pt x="817914" y="925287"/>
                  </a:lnTo>
                  <a:lnTo>
                    <a:pt x="816474" y="926727"/>
                  </a:lnTo>
                  <a:lnTo>
                    <a:pt x="820074" y="931047"/>
                  </a:lnTo>
                  <a:lnTo>
                    <a:pt x="817914" y="933207"/>
                  </a:lnTo>
                  <a:lnTo>
                    <a:pt x="819354" y="935367"/>
                  </a:lnTo>
                  <a:lnTo>
                    <a:pt x="817194" y="937527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8303674"/>
              <a:ext cx="820419" cy="937894"/>
            </a:xfrm>
            <a:custGeom>
              <a:avLst/>
              <a:gdLst/>
              <a:ahLst/>
              <a:cxnLst/>
              <a:rect l="l" t="t" r="r" b="b"/>
              <a:pathLst>
                <a:path w="820419" h="937895">
                  <a:moveTo>
                    <a:pt x="817194" y="937527"/>
                  </a:moveTo>
                  <a:lnTo>
                    <a:pt x="819354" y="935367"/>
                  </a:lnTo>
                  <a:lnTo>
                    <a:pt x="817914" y="933207"/>
                  </a:lnTo>
                  <a:lnTo>
                    <a:pt x="820074" y="931047"/>
                  </a:lnTo>
                  <a:lnTo>
                    <a:pt x="816474" y="926727"/>
                  </a:lnTo>
                  <a:lnTo>
                    <a:pt x="817914" y="925287"/>
                  </a:lnTo>
                  <a:lnTo>
                    <a:pt x="815034" y="921687"/>
                  </a:lnTo>
                  <a:lnTo>
                    <a:pt x="817194" y="919527"/>
                  </a:lnTo>
                  <a:lnTo>
                    <a:pt x="814314" y="916647"/>
                  </a:lnTo>
                  <a:lnTo>
                    <a:pt x="817194" y="914487"/>
                  </a:lnTo>
                  <a:lnTo>
                    <a:pt x="813594" y="910887"/>
                  </a:lnTo>
                  <a:lnTo>
                    <a:pt x="815034" y="909447"/>
                  </a:lnTo>
                  <a:lnTo>
                    <a:pt x="0" y="0"/>
                  </a:lnTo>
                </a:path>
                <a:path w="820419" h="937895">
                  <a:moveTo>
                    <a:pt x="0" y="25132"/>
                  </a:moveTo>
                  <a:lnTo>
                    <a:pt x="817194" y="937527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830154" y="9249841"/>
              <a:ext cx="947419" cy="1037590"/>
            </a:xfrm>
            <a:custGeom>
              <a:avLst/>
              <a:gdLst/>
              <a:ahLst/>
              <a:cxnLst/>
              <a:rect l="l" t="t" r="r" b="b"/>
              <a:pathLst>
                <a:path w="947419" h="1037590">
                  <a:moveTo>
                    <a:pt x="947249" y="1037158"/>
                  </a:moveTo>
                  <a:lnTo>
                    <a:pt x="925211" y="1037158"/>
                  </a:lnTo>
                  <a:lnTo>
                    <a:pt x="0" y="4319"/>
                  </a:lnTo>
                  <a:lnTo>
                    <a:pt x="4319" y="0"/>
                  </a:lnTo>
                  <a:lnTo>
                    <a:pt x="7919" y="4319"/>
                  </a:lnTo>
                  <a:lnTo>
                    <a:pt x="10799" y="4319"/>
                  </a:lnTo>
                  <a:lnTo>
                    <a:pt x="14399" y="7919"/>
                  </a:lnTo>
                  <a:lnTo>
                    <a:pt x="17999" y="7919"/>
                  </a:lnTo>
                  <a:lnTo>
                    <a:pt x="19439" y="10079"/>
                  </a:lnTo>
                  <a:lnTo>
                    <a:pt x="24879" y="10079"/>
                  </a:lnTo>
                  <a:lnTo>
                    <a:pt x="28079" y="13679"/>
                  </a:lnTo>
                  <a:lnTo>
                    <a:pt x="30165" y="13679"/>
                  </a:lnTo>
                  <a:lnTo>
                    <a:pt x="947249" y="1037158"/>
                  </a:lnTo>
                  <a:close/>
                </a:path>
                <a:path w="947419" h="1037590">
                  <a:moveTo>
                    <a:pt x="10799" y="4319"/>
                  </a:moveTo>
                  <a:lnTo>
                    <a:pt x="7919" y="4319"/>
                  </a:lnTo>
                  <a:lnTo>
                    <a:pt x="9359" y="2879"/>
                  </a:lnTo>
                  <a:lnTo>
                    <a:pt x="10799" y="4319"/>
                  </a:lnTo>
                  <a:close/>
                </a:path>
                <a:path w="947419" h="1037590">
                  <a:moveTo>
                    <a:pt x="17999" y="7919"/>
                  </a:moveTo>
                  <a:lnTo>
                    <a:pt x="14399" y="7919"/>
                  </a:lnTo>
                  <a:lnTo>
                    <a:pt x="16559" y="5759"/>
                  </a:lnTo>
                  <a:lnTo>
                    <a:pt x="17999" y="7919"/>
                  </a:lnTo>
                  <a:close/>
                </a:path>
                <a:path w="947419" h="1037590">
                  <a:moveTo>
                    <a:pt x="24879" y="10079"/>
                  </a:moveTo>
                  <a:lnTo>
                    <a:pt x="19439" y="10079"/>
                  </a:lnTo>
                  <a:lnTo>
                    <a:pt x="22319" y="7199"/>
                  </a:lnTo>
                  <a:lnTo>
                    <a:pt x="24879" y="10079"/>
                  </a:lnTo>
                  <a:close/>
                </a:path>
                <a:path w="947419" h="1037590">
                  <a:moveTo>
                    <a:pt x="30165" y="13679"/>
                  </a:moveTo>
                  <a:lnTo>
                    <a:pt x="28079" y="13679"/>
                  </a:lnTo>
                  <a:lnTo>
                    <a:pt x="29519" y="12959"/>
                  </a:lnTo>
                  <a:lnTo>
                    <a:pt x="30165" y="13679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830154" y="9249841"/>
              <a:ext cx="947419" cy="1037590"/>
            </a:xfrm>
            <a:custGeom>
              <a:avLst/>
              <a:gdLst/>
              <a:ahLst/>
              <a:cxnLst/>
              <a:rect l="l" t="t" r="r" b="b"/>
              <a:pathLst>
                <a:path w="947419" h="1037590">
                  <a:moveTo>
                    <a:pt x="947249" y="1037158"/>
                  </a:moveTo>
                  <a:lnTo>
                    <a:pt x="29519" y="12959"/>
                  </a:lnTo>
                  <a:lnTo>
                    <a:pt x="28079" y="13679"/>
                  </a:lnTo>
                  <a:lnTo>
                    <a:pt x="22319" y="7199"/>
                  </a:lnTo>
                  <a:lnTo>
                    <a:pt x="19439" y="10079"/>
                  </a:lnTo>
                  <a:lnTo>
                    <a:pt x="16559" y="5759"/>
                  </a:lnTo>
                  <a:lnTo>
                    <a:pt x="14399" y="7919"/>
                  </a:lnTo>
                  <a:lnTo>
                    <a:pt x="9359" y="2879"/>
                  </a:lnTo>
                  <a:lnTo>
                    <a:pt x="7919" y="4319"/>
                  </a:lnTo>
                  <a:lnTo>
                    <a:pt x="4319" y="0"/>
                  </a:lnTo>
                  <a:lnTo>
                    <a:pt x="0" y="4319"/>
                  </a:lnTo>
                  <a:lnTo>
                    <a:pt x="925211" y="1037158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0" y="7783863"/>
              <a:ext cx="19685" cy="41275"/>
            </a:xfrm>
            <a:custGeom>
              <a:avLst/>
              <a:gdLst/>
              <a:ahLst/>
              <a:cxnLst/>
              <a:rect l="l" t="t" r="r" b="b"/>
              <a:pathLst>
                <a:path w="19685" h="41275">
                  <a:moveTo>
                    <a:pt x="16555" y="41100"/>
                  </a:moveTo>
                  <a:lnTo>
                    <a:pt x="0" y="22622"/>
                  </a:lnTo>
                  <a:lnTo>
                    <a:pt x="0" y="0"/>
                  </a:lnTo>
                  <a:lnTo>
                    <a:pt x="4315" y="5100"/>
                  </a:lnTo>
                  <a:lnTo>
                    <a:pt x="1435" y="7260"/>
                  </a:lnTo>
                  <a:lnTo>
                    <a:pt x="7195" y="13740"/>
                  </a:lnTo>
                  <a:lnTo>
                    <a:pt x="5035" y="15900"/>
                  </a:lnTo>
                  <a:lnTo>
                    <a:pt x="12235" y="24540"/>
                  </a:lnTo>
                  <a:lnTo>
                    <a:pt x="10795" y="25260"/>
                  </a:lnTo>
                  <a:lnTo>
                    <a:pt x="19435" y="34620"/>
                  </a:lnTo>
                  <a:lnTo>
                    <a:pt x="16555" y="36780"/>
                  </a:lnTo>
                  <a:lnTo>
                    <a:pt x="18715" y="38940"/>
                  </a:lnTo>
                  <a:lnTo>
                    <a:pt x="16555" y="41100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0" y="7783863"/>
              <a:ext cx="19685" cy="41275"/>
            </a:xfrm>
            <a:custGeom>
              <a:avLst/>
              <a:gdLst/>
              <a:ahLst/>
              <a:cxnLst/>
              <a:rect l="l" t="t" r="r" b="b"/>
              <a:pathLst>
                <a:path w="19685" h="41275">
                  <a:moveTo>
                    <a:pt x="16555" y="41100"/>
                  </a:moveTo>
                  <a:lnTo>
                    <a:pt x="18715" y="38940"/>
                  </a:lnTo>
                  <a:lnTo>
                    <a:pt x="16555" y="36780"/>
                  </a:lnTo>
                  <a:lnTo>
                    <a:pt x="19435" y="34620"/>
                  </a:lnTo>
                  <a:lnTo>
                    <a:pt x="10795" y="25260"/>
                  </a:lnTo>
                  <a:lnTo>
                    <a:pt x="12235" y="24540"/>
                  </a:lnTo>
                  <a:lnTo>
                    <a:pt x="5035" y="15900"/>
                  </a:lnTo>
                  <a:lnTo>
                    <a:pt x="7195" y="13740"/>
                  </a:lnTo>
                  <a:lnTo>
                    <a:pt x="1435" y="7260"/>
                  </a:lnTo>
                  <a:lnTo>
                    <a:pt x="4315" y="5100"/>
                  </a:lnTo>
                  <a:lnTo>
                    <a:pt x="0" y="0"/>
                  </a:lnTo>
                </a:path>
                <a:path w="19685" h="41275">
                  <a:moveTo>
                    <a:pt x="0" y="22622"/>
                  </a:moveTo>
                  <a:lnTo>
                    <a:pt x="16555" y="4110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51355" y="8196483"/>
              <a:ext cx="361950" cy="401320"/>
            </a:xfrm>
            <a:custGeom>
              <a:avLst/>
              <a:gdLst/>
              <a:ahLst/>
              <a:cxnLst/>
              <a:rect l="l" t="t" r="r" b="b"/>
              <a:pathLst>
                <a:path w="361950" h="401320">
                  <a:moveTo>
                    <a:pt x="357119" y="401039"/>
                  </a:moveTo>
                  <a:lnTo>
                    <a:pt x="0" y="2159"/>
                  </a:lnTo>
                  <a:lnTo>
                    <a:pt x="2159" y="0"/>
                  </a:lnTo>
                  <a:lnTo>
                    <a:pt x="3599" y="2159"/>
                  </a:lnTo>
                  <a:lnTo>
                    <a:pt x="6479" y="0"/>
                  </a:lnTo>
                  <a:lnTo>
                    <a:pt x="7919" y="1439"/>
                  </a:lnTo>
                  <a:lnTo>
                    <a:pt x="9359" y="719"/>
                  </a:lnTo>
                  <a:lnTo>
                    <a:pt x="13679" y="5759"/>
                  </a:lnTo>
                  <a:lnTo>
                    <a:pt x="16559" y="3599"/>
                  </a:lnTo>
                  <a:lnTo>
                    <a:pt x="20159" y="7199"/>
                  </a:lnTo>
                  <a:lnTo>
                    <a:pt x="22319" y="5039"/>
                  </a:lnTo>
                  <a:lnTo>
                    <a:pt x="25199" y="7919"/>
                  </a:lnTo>
                  <a:lnTo>
                    <a:pt x="25919" y="6479"/>
                  </a:lnTo>
                  <a:lnTo>
                    <a:pt x="354959" y="373679"/>
                  </a:lnTo>
                  <a:lnTo>
                    <a:pt x="353519" y="374399"/>
                  </a:lnTo>
                  <a:lnTo>
                    <a:pt x="357119" y="377999"/>
                  </a:lnTo>
                  <a:lnTo>
                    <a:pt x="354239" y="380879"/>
                  </a:lnTo>
                  <a:lnTo>
                    <a:pt x="359279" y="385919"/>
                  </a:lnTo>
                  <a:lnTo>
                    <a:pt x="356399" y="388079"/>
                  </a:lnTo>
                  <a:lnTo>
                    <a:pt x="359999" y="392399"/>
                  </a:lnTo>
                  <a:lnTo>
                    <a:pt x="358559" y="393119"/>
                  </a:lnTo>
                  <a:lnTo>
                    <a:pt x="361439" y="395999"/>
                  </a:lnTo>
                  <a:lnTo>
                    <a:pt x="358559" y="398159"/>
                  </a:lnTo>
                  <a:lnTo>
                    <a:pt x="359279" y="398879"/>
                  </a:lnTo>
                  <a:lnTo>
                    <a:pt x="357119" y="401039"/>
                  </a:lnTo>
                  <a:close/>
                </a:path>
              </a:pathLst>
            </a:custGeom>
            <a:solidFill>
              <a:srgbClr val="C2C4C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 descr=""/>
          <p:cNvGrpSpPr/>
          <p:nvPr/>
        </p:nvGrpSpPr>
        <p:grpSpPr>
          <a:xfrm>
            <a:off x="15114612" y="-359"/>
            <a:ext cx="3174365" cy="2082164"/>
            <a:chOff x="15114612" y="-359"/>
            <a:chExt cx="3174365" cy="2082164"/>
          </a:xfrm>
        </p:grpSpPr>
        <p:sp>
          <p:nvSpPr>
            <p:cNvPr id="19" name="object 19" descr=""/>
            <p:cNvSpPr/>
            <p:nvPr/>
          </p:nvSpPr>
          <p:spPr>
            <a:xfrm>
              <a:off x="15114612" y="0"/>
              <a:ext cx="3173730" cy="2082164"/>
            </a:xfrm>
            <a:custGeom>
              <a:avLst/>
              <a:gdLst/>
              <a:ahLst/>
              <a:cxnLst/>
              <a:rect l="l" t="t" r="r" b="b"/>
              <a:pathLst>
                <a:path w="3173730" h="2082164">
                  <a:moveTo>
                    <a:pt x="430158" y="397362"/>
                  </a:moveTo>
                  <a:lnTo>
                    <a:pt x="0" y="0"/>
                  </a:lnTo>
                  <a:lnTo>
                    <a:pt x="3173386" y="0"/>
                  </a:lnTo>
                  <a:lnTo>
                    <a:pt x="3173386" y="362713"/>
                  </a:lnTo>
                  <a:lnTo>
                    <a:pt x="761534" y="362713"/>
                  </a:lnTo>
                  <a:lnTo>
                    <a:pt x="705506" y="363102"/>
                  </a:lnTo>
                  <a:lnTo>
                    <a:pt x="643438" y="366110"/>
                  </a:lnTo>
                  <a:lnTo>
                    <a:pt x="576247" y="372387"/>
                  </a:lnTo>
                  <a:lnTo>
                    <a:pt x="504848" y="382587"/>
                  </a:lnTo>
                  <a:lnTo>
                    <a:pt x="430158" y="397362"/>
                  </a:lnTo>
                  <a:close/>
                </a:path>
                <a:path w="3173730" h="2082164">
                  <a:moveTo>
                    <a:pt x="1600145" y="712718"/>
                  </a:moveTo>
                  <a:lnTo>
                    <a:pt x="1581414" y="690443"/>
                  </a:lnTo>
                  <a:lnTo>
                    <a:pt x="1522386" y="621999"/>
                  </a:lnTo>
                  <a:lnTo>
                    <a:pt x="1482875" y="591027"/>
                  </a:lnTo>
                  <a:lnTo>
                    <a:pt x="1405615" y="524725"/>
                  </a:lnTo>
                  <a:lnTo>
                    <a:pt x="1366633" y="494357"/>
                  </a:lnTo>
                  <a:lnTo>
                    <a:pt x="1326592" y="469153"/>
                  </a:lnTo>
                  <a:lnTo>
                    <a:pt x="1284877" y="451594"/>
                  </a:lnTo>
                  <a:lnTo>
                    <a:pt x="1240869" y="444162"/>
                  </a:lnTo>
                  <a:lnTo>
                    <a:pt x="1199638" y="439819"/>
                  </a:lnTo>
                  <a:lnTo>
                    <a:pt x="1130260" y="429942"/>
                  </a:lnTo>
                  <a:lnTo>
                    <a:pt x="1019111" y="412482"/>
                  </a:lnTo>
                  <a:lnTo>
                    <a:pt x="993855" y="406868"/>
                  </a:lnTo>
                  <a:lnTo>
                    <a:pt x="968802" y="397812"/>
                  </a:lnTo>
                  <a:lnTo>
                    <a:pt x="943884" y="387271"/>
                  </a:lnTo>
                  <a:lnTo>
                    <a:pt x="919033" y="377203"/>
                  </a:lnTo>
                  <a:lnTo>
                    <a:pt x="851810" y="367178"/>
                  </a:lnTo>
                  <a:lnTo>
                    <a:pt x="810607" y="364289"/>
                  </a:lnTo>
                  <a:lnTo>
                    <a:pt x="761534" y="362713"/>
                  </a:lnTo>
                  <a:lnTo>
                    <a:pt x="3173386" y="362713"/>
                  </a:lnTo>
                  <a:lnTo>
                    <a:pt x="3173386" y="707734"/>
                  </a:lnTo>
                  <a:lnTo>
                    <a:pt x="1624333" y="707734"/>
                  </a:lnTo>
                  <a:lnTo>
                    <a:pt x="1600145" y="712718"/>
                  </a:lnTo>
                  <a:close/>
                </a:path>
                <a:path w="3173730" h="2082164">
                  <a:moveTo>
                    <a:pt x="2914851" y="2010138"/>
                  </a:moveTo>
                  <a:lnTo>
                    <a:pt x="2869289" y="1996470"/>
                  </a:lnTo>
                  <a:lnTo>
                    <a:pt x="2839725" y="1965825"/>
                  </a:lnTo>
                  <a:lnTo>
                    <a:pt x="2823210" y="1928836"/>
                  </a:lnTo>
                  <a:lnTo>
                    <a:pt x="2810093" y="1899890"/>
                  </a:lnTo>
                  <a:lnTo>
                    <a:pt x="2796975" y="1870809"/>
                  </a:lnTo>
                  <a:lnTo>
                    <a:pt x="2784533" y="1841661"/>
                  </a:lnTo>
                  <a:lnTo>
                    <a:pt x="2684454" y="1804222"/>
                  </a:lnTo>
                  <a:lnTo>
                    <a:pt x="2682294" y="1801342"/>
                  </a:lnTo>
                  <a:lnTo>
                    <a:pt x="2680854" y="1799182"/>
                  </a:lnTo>
                  <a:lnTo>
                    <a:pt x="2677974" y="1796302"/>
                  </a:lnTo>
                  <a:lnTo>
                    <a:pt x="2665520" y="1787111"/>
                  </a:lnTo>
                  <a:lnTo>
                    <a:pt x="2648544" y="1777852"/>
                  </a:lnTo>
                  <a:lnTo>
                    <a:pt x="2628463" y="1768458"/>
                  </a:lnTo>
                  <a:lnTo>
                    <a:pt x="2606695" y="1758862"/>
                  </a:lnTo>
                  <a:lnTo>
                    <a:pt x="2584094" y="1747916"/>
                  </a:lnTo>
                  <a:lnTo>
                    <a:pt x="2543212" y="1724944"/>
                  </a:lnTo>
                  <a:lnTo>
                    <a:pt x="2514221" y="1679090"/>
                  </a:lnTo>
                  <a:lnTo>
                    <a:pt x="2524976" y="1671473"/>
                  </a:lnTo>
                  <a:lnTo>
                    <a:pt x="2536270" y="1664532"/>
                  </a:lnTo>
                  <a:lnTo>
                    <a:pt x="2533255" y="1642944"/>
                  </a:lnTo>
                  <a:lnTo>
                    <a:pt x="2529937" y="1630423"/>
                  </a:lnTo>
                  <a:lnTo>
                    <a:pt x="2528306" y="1617834"/>
                  </a:lnTo>
                  <a:lnTo>
                    <a:pt x="2527889" y="1605381"/>
                  </a:lnTo>
                  <a:lnTo>
                    <a:pt x="2528216" y="1593265"/>
                  </a:lnTo>
                  <a:lnTo>
                    <a:pt x="2529682" y="1498733"/>
                  </a:lnTo>
                  <a:lnTo>
                    <a:pt x="2530466" y="1451337"/>
                  </a:lnTo>
                  <a:lnTo>
                    <a:pt x="2531309" y="1403881"/>
                  </a:lnTo>
                  <a:lnTo>
                    <a:pt x="2532232" y="1356385"/>
                  </a:lnTo>
                  <a:lnTo>
                    <a:pt x="2533255" y="1308869"/>
                  </a:lnTo>
                  <a:lnTo>
                    <a:pt x="2512848" y="1298834"/>
                  </a:lnTo>
                  <a:lnTo>
                    <a:pt x="2472304" y="1279304"/>
                  </a:lnTo>
                  <a:lnTo>
                    <a:pt x="2451896" y="1269269"/>
                  </a:lnTo>
                  <a:lnTo>
                    <a:pt x="2439184" y="1254690"/>
                  </a:lnTo>
                  <a:lnTo>
                    <a:pt x="2426877" y="1241190"/>
                  </a:lnTo>
                  <a:lnTo>
                    <a:pt x="2362450" y="1184074"/>
                  </a:lnTo>
                  <a:lnTo>
                    <a:pt x="2322862" y="1158633"/>
                  </a:lnTo>
                  <a:lnTo>
                    <a:pt x="2283862" y="1138997"/>
                  </a:lnTo>
                  <a:lnTo>
                    <a:pt x="2245138" y="1123060"/>
                  </a:lnTo>
                  <a:lnTo>
                    <a:pt x="2167557" y="1094658"/>
                  </a:lnTo>
                  <a:lnTo>
                    <a:pt x="2127871" y="1078011"/>
                  </a:lnTo>
                  <a:lnTo>
                    <a:pt x="2087148" y="1056873"/>
                  </a:lnTo>
                  <a:lnTo>
                    <a:pt x="2045216" y="1029340"/>
                  </a:lnTo>
                  <a:lnTo>
                    <a:pt x="2001901" y="993513"/>
                  </a:lnTo>
                  <a:lnTo>
                    <a:pt x="1970941" y="963274"/>
                  </a:lnTo>
                  <a:lnTo>
                    <a:pt x="1919732" y="889835"/>
                  </a:lnTo>
                  <a:lnTo>
                    <a:pt x="1886601" y="842383"/>
                  </a:lnTo>
                  <a:lnTo>
                    <a:pt x="1857183" y="807756"/>
                  </a:lnTo>
                  <a:lnTo>
                    <a:pt x="1851423" y="802716"/>
                  </a:lnTo>
                  <a:lnTo>
                    <a:pt x="1846383" y="799836"/>
                  </a:lnTo>
                  <a:lnTo>
                    <a:pt x="1842783" y="799116"/>
                  </a:lnTo>
                  <a:lnTo>
                    <a:pt x="1819012" y="790555"/>
                  </a:lnTo>
                  <a:lnTo>
                    <a:pt x="1797873" y="774907"/>
                  </a:lnTo>
                  <a:lnTo>
                    <a:pt x="1776870" y="759123"/>
                  </a:lnTo>
                  <a:lnTo>
                    <a:pt x="1753504" y="750157"/>
                  </a:lnTo>
                  <a:lnTo>
                    <a:pt x="1740161" y="745702"/>
                  </a:lnTo>
                  <a:lnTo>
                    <a:pt x="1727224" y="739357"/>
                  </a:lnTo>
                  <a:lnTo>
                    <a:pt x="1714827" y="731932"/>
                  </a:lnTo>
                  <a:lnTo>
                    <a:pt x="1703104" y="724237"/>
                  </a:lnTo>
                  <a:lnTo>
                    <a:pt x="1676487" y="713426"/>
                  </a:lnTo>
                  <a:lnTo>
                    <a:pt x="1650005" y="707948"/>
                  </a:lnTo>
                  <a:lnTo>
                    <a:pt x="1624333" y="707734"/>
                  </a:lnTo>
                  <a:lnTo>
                    <a:pt x="3173386" y="707734"/>
                  </a:lnTo>
                  <a:lnTo>
                    <a:pt x="3173386" y="1959739"/>
                  </a:lnTo>
                  <a:lnTo>
                    <a:pt x="3045170" y="1959739"/>
                  </a:lnTo>
                  <a:lnTo>
                    <a:pt x="3018834" y="1981080"/>
                  </a:lnTo>
                  <a:lnTo>
                    <a:pt x="2987841" y="1997089"/>
                  </a:lnTo>
                  <a:lnTo>
                    <a:pt x="2952932" y="2007022"/>
                  </a:lnTo>
                  <a:lnTo>
                    <a:pt x="2914851" y="2010138"/>
                  </a:lnTo>
                  <a:close/>
                </a:path>
                <a:path w="3173730" h="2082164">
                  <a:moveTo>
                    <a:pt x="3097257" y="2000295"/>
                  </a:moveTo>
                  <a:lnTo>
                    <a:pt x="3061010" y="1982779"/>
                  </a:lnTo>
                  <a:lnTo>
                    <a:pt x="3045170" y="1959739"/>
                  </a:lnTo>
                  <a:lnTo>
                    <a:pt x="3173386" y="1959739"/>
                  </a:lnTo>
                  <a:lnTo>
                    <a:pt x="3173386" y="2000059"/>
                  </a:lnTo>
                  <a:lnTo>
                    <a:pt x="3109969" y="2000059"/>
                  </a:lnTo>
                  <a:lnTo>
                    <a:pt x="3097257" y="2000295"/>
                  </a:lnTo>
                  <a:close/>
                </a:path>
                <a:path w="3173730" h="2082164">
                  <a:moveTo>
                    <a:pt x="3173386" y="2081567"/>
                  </a:moveTo>
                  <a:lnTo>
                    <a:pt x="3145823" y="2034573"/>
                  </a:lnTo>
                  <a:lnTo>
                    <a:pt x="3109969" y="2000059"/>
                  </a:lnTo>
                  <a:lnTo>
                    <a:pt x="3173386" y="2000059"/>
                  </a:lnTo>
                  <a:lnTo>
                    <a:pt x="3173386" y="2081567"/>
                  </a:lnTo>
                  <a:close/>
                </a:path>
              </a:pathLst>
            </a:custGeom>
            <a:solidFill>
              <a:srgbClr val="FBFD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5114612" y="0"/>
              <a:ext cx="3173730" cy="2065655"/>
            </a:xfrm>
            <a:custGeom>
              <a:avLst/>
              <a:gdLst/>
              <a:ahLst/>
              <a:cxnLst/>
              <a:rect l="l" t="t" r="r" b="b"/>
              <a:pathLst>
                <a:path w="3173730" h="2065655">
                  <a:moveTo>
                    <a:pt x="430158" y="397362"/>
                  </a:moveTo>
                  <a:lnTo>
                    <a:pt x="0" y="0"/>
                  </a:lnTo>
                  <a:lnTo>
                    <a:pt x="295249" y="0"/>
                  </a:lnTo>
                  <a:lnTo>
                    <a:pt x="667264" y="343629"/>
                  </a:lnTo>
                  <a:lnTo>
                    <a:pt x="633471" y="351076"/>
                  </a:lnTo>
                  <a:lnTo>
                    <a:pt x="459677" y="392322"/>
                  </a:lnTo>
                  <a:lnTo>
                    <a:pt x="452027" y="393920"/>
                  </a:lnTo>
                  <a:lnTo>
                    <a:pt x="444378" y="395382"/>
                  </a:lnTo>
                  <a:lnTo>
                    <a:pt x="436998" y="396575"/>
                  </a:lnTo>
                  <a:lnTo>
                    <a:pt x="430158" y="397362"/>
                  </a:lnTo>
                  <a:close/>
                </a:path>
                <a:path w="3173730" h="2065655">
                  <a:moveTo>
                    <a:pt x="684991" y="339723"/>
                  </a:moveTo>
                  <a:lnTo>
                    <a:pt x="317280" y="0"/>
                  </a:lnTo>
                  <a:lnTo>
                    <a:pt x="808705" y="0"/>
                  </a:lnTo>
                  <a:lnTo>
                    <a:pt x="1143969" y="309704"/>
                  </a:lnTo>
                  <a:lnTo>
                    <a:pt x="897253" y="309704"/>
                  </a:lnTo>
                  <a:lnTo>
                    <a:pt x="875450" y="314428"/>
                  </a:lnTo>
                  <a:lnTo>
                    <a:pt x="872660" y="316792"/>
                  </a:lnTo>
                  <a:lnTo>
                    <a:pt x="839051" y="316792"/>
                  </a:lnTo>
                  <a:lnTo>
                    <a:pt x="802709" y="318715"/>
                  </a:lnTo>
                  <a:lnTo>
                    <a:pt x="753609" y="326054"/>
                  </a:lnTo>
                  <a:lnTo>
                    <a:pt x="695835" y="337333"/>
                  </a:lnTo>
                  <a:lnTo>
                    <a:pt x="684991" y="339723"/>
                  </a:lnTo>
                  <a:close/>
                </a:path>
                <a:path w="3173730" h="2065655">
                  <a:moveTo>
                    <a:pt x="1812123" y="453521"/>
                  </a:moveTo>
                  <a:lnTo>
                    <a:pt x="1322228" y="453521"/>
                  </a:lnTo>
                  <a:lnTo>
                    <a:pt x="831264" y="0"/>
                  </a:lnTo>
                  <a:lnTo>
                    <a:pt x="1321117" y="0"/>
                  </a:lnTo>
                  <a:lnTo>
                    <a:pt x="1812123" y="453521"/>
                  </a:lnTo>
                  <a:close/>
                </a:path>
                <a:path w="3173730" h="2065655">
                  <a:moveTo>
                    <a:pt x="3173386" y="1689988"/>
                  </a:moveTo>
                  <a:lnTo>
                    <a:pt x="1344253" y="0"/>
                  </a:lnTo>
                  <a:lnTo>
                    <a:pt x="1834776" y="0"/>
                  </a:lnTo>
                  <a:lnTo>
                    <a:pt x="3173386" y="1236418"/>
                  </a:lnTo>
                  <a:lnTo>
                    <a:pt x="3173386" y="1689988"/>
                  </a:lnTo>
                  <a:close/>
                </a:path>
                <a:path w="3173730" h="2065655">
                  <a:moveTo>
                    <a:pt x="3173386" y="1214922"/>
                  </a:moveTo>
                  <a:lnTo>
                    <a:pt x="1858047" y="0"/>
                  </a:lnTo>
                  <a:lnTo>
                    <a:pt x="2347859" y="0"/>
                  </a:lnTo>
                  <a:lnTo>
                    <a:pt x="3173386" y="762611"/>
                  </a:lnTo>
                  <a:lnTo>
                    <a:pt x="3173386" y="1214922"/>
                  </a:lnTo>
                  <a:close/>
                </a:path>
                <a:path w="3173730" h="2065655">
                  <a:moveTo>
                    <a:pt x="3173386" y="741025"/>
                  </a:moveTo>
                  <a:lnTo>
                    <a:pt x="2371349" y="0"/>
                  </a:lnTo>
                  <a:lnTo>
                    <a:pt x="2862033" y="0"/>
                  </a:lnTo>
                  <a:lnTo>
                    <a:pt x="3173386" y="287582"/>
                  </a:lnTo>
                  <a:lnTo>
                    <a:pt x="3173386" y="741025"/>
                  </a:lnTo>
                  <a:close/>
                </a:path>
                <a:path w="3173730" h="2065655">
                  <a:moveTo>
                    <a:pt x="3173386" y="266087"/>
                  </a:moveTo>
                  <a:lnTo>
                    <a:pt x="2885305" y="0"/>
                  </a:lnTo>
                  <a:lnTo>
                    <a:pt x="3173386" y="0"/>
                  </a:lnTo>
                  <a:lnTo>
                    <a:pt x="3173386" y="266087"/>
                  </a:lnTo>
                  <a:close/>
                </a:path>
                <a:path w="3173730" h="2065655">
                  <a:moveTo>
                    <a:pt x="1284024" y="439080"/>
                  </a:moveTo>
                  <a:lnTo>
                    <a:pt x="1243518" y="423205"/>
                  </a:lnTo>
                  <a:lnTo>
                    <a:pt x="1186057" y="401483"/>
                  </a:lnTo>
                  <a:lnTo>
                    <a:pt x="1134741" y="382727"/>
                  </a:lnTo>
                  <a:lnTo>
                    <a:pt x="1092522" y="367856"/>
                  </a:lnTo>
                  <a:lnTo>
                    <a:pt x="1047191" y="353443"/>
                  </a:lnTo>
                  <a:lnTo>
                    <a:pt x="1022970" y="348144"/>
                  </a:lnTo>
                  <a:lnTo>
                    <a:pt x="998142" y="339133"/>
                  </a:lnTo>
                  <a:lnTo>
                    <a:pt x="973178" y="328637"/>
                  </a:lnTo>
                  <a:lnTo>
                    <a:pt x="948552" y="318883"/>
                  </a:lnTo>
                  <a:lnTo>
                    <a:pt x="922565" y="311728"/>
                  </a:lnTo>
                  <a:lnTo>
                    <a:pt x="897253" y="309704"/>
                  </a:lnTo>
                  <a:lnTo>
                    <a:pt x="1143969" y="309704"/>
                  </a:lnTo>
                  <a:lnTo>
                    <a:pt x="1284024" y="439080"/>
                  </a:lnTo>
                  <a:close/>
                </a:path>
                <a:path w="3173730" h="2065655">
                  <a:moveTo>
                    <a:pt x="859993" y="327523"/>
                  </a:moveTo>
                  <a:lnTo>
                    <a:pt x="861433" y="326083"/>
                  </a:lnTo>
                  <a:lnTo>
                    <a:pt x="861433" y="323923"/>
                  </a:lnTo>
                  <a:lnTo>
                    <a:pt x="858553" y="321763"/>
                  </a:lnTo>
                  <a:lnTo>
                    <a:pt x="839051" y="316792"/>
                  </a:lnTo>
                  <a:lnTo>
                    <a:pt x="872660" y="316792"/>
                  </a:lnTo>
                  <a:lnTo>
                    <a:pt x="859993" y="327523"/>
                  </a:lnTo>
                  <a:close/>
                </a:path>
                <a:path w="3173730" h="2065655">
                  <a:moveTo>
                    <a:pt x="667755" y="344083"/>
                  </a:moveTo>
                  <a:lnTo>
                    <a:pt x="667264" y="343629"/>
                  </a:lnTo>
                  <a:lnTo>
                    <a:pt x="684991" y="339723"/>
                  </a:lnTo>
                  <a:lnTo>
                    <a:pt x="679275" y="341203"/>
                  </a:lnTo>
                  <a:lnTo>
                    <a:pt x="672795" y="342643"/>
                  </a:lnTo>
                  <a:lnTo>
                    <a:pt x="667755" y="344083"/>
                  </a:lnTo>
                  <a:close/>
                </a:path>
                <a:path w="3173730" h="2065655">
                  <a:moveTo>
                    <a:pt x="1285283" y="439574"/>
                  </a:moveTo>
                  <a:lnTo>
                    <a:pt x="1284069" y="439122"/>
                  </a:lnTo>
                  <a:lnTo>
                    <a:pt x="1285283" y="439574"/>
                  </a:lnTo>
                  <a:close/>
                </a:path>
                <a:path w="3173730" h="2065655">
                  <a:moveTo>
                    <a:pt x="1630385" y="655118"/>
                  </a:moveTo>
                  <a:lnTo>
                    <a:pt x="1551906" y="564400"/>
                  </a:lnTo>
                  <a:lnTo>
                    <a:pt x="1519606" y="544167"/>
                  </a:lnTo>
                  <a:lnTo>
                    <a:pt x="1475728" y="521390"/>
                  </a:lnTo>
                  <a:lnTo>
                    <a:pt x="1423227" y="496986"/>
                  </a:lnTo>
                  <a:lnTo>
                    <a:pt x="1365056" y="471875"/>
                  </a:lnTo>
                  <a:lnTo>
                    <a:pt x="1304168" y="446975"/>
                  </a:lnTo>
                  <a:lnTo>
                    <a:pt x="1285283" y="439574"/>
                  </a:lnTo>
                  <a:lnTo>
                    <a:pt x="1293372" y="442587"/>
                  </a:lnTo>
                  <a:lnTo>
                    <a:pt x="1312520" y="450056"/>
                  </a:lnTo>
                  <a:lnTo>
                    <a:pt x="1322228" y="453521"/>
                  </a:lnTo>
                  <a:lnTo>
                    <a:pt x="1812123" y="453521"/>
                  </a:lnTo>
                  <a:lnTo>
                    <a:pt x="2024220" y="649426"/>
                  </a:lnTo>
                  <a:lnTo>
                    <a:pt x="1653549" y="649426"/>
                  </a:lnTo>
                  <a:lnTo>
                    <a:pt x="1630385" y="655118"/>
                  </a:lnTo>
                  <a:close/>
                </a:path>
                <a:path w="3173730" h="2065655">
                  <a:moveTo>
                    <a:pt x="1781583" y="690398"/>
                  </a:moveTo>
                  <a:lnTo>
                    <a:pt x="1769377" y="686787"/>
                  </a:lnTo>
                  <a:lnTo>
                    <a:pt x="1756834" y="680948"/>
                  </a:lnTo>
                  <a:lnTo>
                    <a:pt x="1744425" y="673894"/>
                  </a:lnTo>
                  <a:lnTo>
                    <a:pt x="1732624" y="666638"/>
                  </a:lnTo>
                  <a:lnTo>
                    <a:pt x="1705815" y="655321"/>
                  </a:lnTo>
                  <a:lnTo>
                    <a:pt x="1679075" y="649539"/>
                  </a:lnTo>
                  <a:lnTo>
                    <a:pt x="1653549" y="649426"/>
                  </a:lnTo>
                  <a:lnTo>
                    <a:pt x="2024220" y="649426"/>
                  </a:lnTo>
                  <a:lnTo>
                    <a:pt x="2039736" y="663758"/>
                  </a:lnTo>
                  <a:lnTo>
                    <a:pt x="1867983" y="663758"/>
                  </a:lnTo>
                  <a:lnTo>
                    <a:pt x="1845370" y="667819"/>
                  </a:lnTo>
                  <a:lnTo>
                    <a:pt x="1825323" y="678428"/>
                  </a:lnTo>
                  <a:lnTo>
                    <a:pt x="1805006" y="688362"/>
                  </a:lnTo>
                  <a:lnTo>
                    <a:pt x="1781583" y="690398"/>
                  </a:lnTo>
                  <a:close/>
                </a:path>
                <a:path w="3173730" h="2065655">
                  <a:moveTo>
                    <a:pt x="3173386" y="1784782"/>
                  </a:moveTo>
                  <a:lnTo>
                    <a:pt x="2762933" y="1784782"/>
                  </a:lnTo>
                  <a:lnTo>
                    <a:pt x="2497976" y="1539985"/>
                  </a:lnTo>
                  <a:lnTo>
                    <a:pt x="2497815" y="1539985"/>
                  </a:lnTo>
                  <a:lnTo>
                    <a:pt x="2497949" y="1532972"/>
                  </a:lnTo>
                  <a:lnTo>
                    <a:pt x="2499443" y="1438280"/>
                  </a:lnTo>
                  <a:lnTo>
                    <a:pt x="2500349" y="1390894"/>
                  </a:lnTo>
                  <a:lnTo>
                    <a:pt x="2501576" y="1343428"/>
                  </a:lnTo>
                  <a:lnTo>
                    <a:pt x="2480752" y="1333697"/>
                  </a:lnTo>
                  <a:lnTo>
                    <a:pt x="2460266" y="1323899"/>
                  </a:lnTo>
                  <a:lnTo>
                    <a:pt x="2419497" y="1303829"/>
                  </a:lnTo>
                  <a:lnTo>
                    <a:pt x="2383340" y="1259595"/>
                  </a:lnTo>
                  <a:lnTo>
                    <a:pt x="2289178" y="1142551"/>
                  </a:lnTo>
                  <a:lnTo>
                    <a:pt x="2232936" y="1070361"/>
                  </a:lnTo>
                  <a:lnTo>
                    <a:pt x="2205259" y="1035166"/>
                  </a:lnTo>
                  <a:lnTo>
                    <a:pt x="2177049" y="999901"/>
                  </a:lnTo>
                  <a:lnTo>
                    <a:pt x="2147683" y="964060"/>
                  </a:lnTo>
                  <a:lnTo>
                    <a:pt x="2116540" y="927141"/>
                  </a:lnTo>
                  <a:lnTo>
                    <a:pt x="2082997" y="888640"/>
                  </a:lnTo>
                  <a:lnTo>
                    <a:pt x="2046431" y="848053"/>
                  </a:lnTo>
                  <a:lnTo>
                    <a:pt x="2006221" y="804876"/>
                  </a:lnTo>
                  <a:lnTo>
                    <a:pt x="1987839" y="783727"/>
                  </a:lnTo>
                  <a:lnTo>
                    <a:pt x="1960682" y="750697"/>
                  </a:lnTo>
                  <a:lnTo>
                    <a:pt x="1929474" y="714158"/>
                  </a:lnTo>
                  <a:lnTo>
                    <a:pt x="1898942" y="682478"/>
                  </a:lnTo>
                  <a:lnTo>
                    <a:pt x="1867983" y="663758"/>
                  </a:lnTo>
                  <a:lnTo>
                    <a:pt x="2039736" y="663758"/>
                  </a:lnTo>
                  <a:lnTo>
                    <a:pt x="2988385" y="1539985"/>
                  </a:lnTo>
                  <a:lnTo>
                    <a:pt x="2497976" y="1539985"/>
                  </a:lnTo>
                  <a:lnTo>
                    <a:pt x="2497782" y="1541734"/>
                  </a:lnTo>
                  <a:lnTo>
                    <a:pt x="2990278" y="1541734"/>
                  </a:lnTo>
                  <a:lnTo>
                    <a:pt x="3173386" y="1710863"/>
                  </a:lnTo>
                  <a:lnTo>
                    <a:pt x="3173386" y="1784782"/>
                  </a:lnTo>
                  <a:close/>
                </a:path>
                <a:path w="3173730" h="2065655">
                  <a:moveTo>
                    <a:pt x="2497621" y="1550118"/>
                  </a:moveTo>
                  <a:lnTo>
                    <a:pt x="2497256" y="1546465"/>
                  </a:lnTo>
                  <a:lnTo>
                    <a:pt x="2497782" y="1541734"/>
                  </a:lnTo>
                  <a:lnTo>
                    <a:pt x="2497621" y="1550118"/>
                  </a:lnTo>
                  <a:close/>
                </a:path>
                <a:path w="3173730" h="2065655">
                  <a:moveTo>
                    <a:pt x="2497477" y="1557657"/>
                  </a:moveTo>
                  <a:lnTo>
                    <a:pt x="2497621" y="1550118"/>
                  </a:lnTo>
                  <a:lnTo>
                    <a:pt x="2497976" y="1553665"/>
                  </a:lnTo>
                  <a:lnTo>
                    <a:pt x="2497477" y="1557657"/>
                  </a:lnTo>
                  <a:close/>
                </a:path>
                <a:path w="3173730" h="2065655">
                  <a:moveTo>
                    <a:pt x="2497440" y="1559595"/>
                  </a:moveTo>
                  <a:lnTo>
                    <a:pt x="2497256" y="1559425"/>
                  </a:lnTo>
                  <a:lnTo>
                    <a:pt x="2497477" y="1557657"/>
                  </a:lnTo>
                  <a:lnTo>
                    <a:pt x="2497440" y="1559595"/>
                  </a:lnTo>
                  <a:close/>
                </a:path>
                <a:path w="3173730" h="2065655">
                  <a:moveTo>
                    <a:pt x="2660694" y="1767502"/>
                  </a:moveTo>
                  <a:lnTo>
                    <a:pt x="2627575" y="1756702"/>
                  </a:lnTo>
                  <a:lnTo>
                    <a:pt x="2627575" y="1751662"/>
                  </a:lnTo>
                  <a:lnTo>
                    <a:pt x="2600237" y="1745914"/>
                  </a:lnTo>
                  <a:lnTo>
                    <a:pt x="2572495" y="1736993"/>
                  </a:lnTo>
                  <a:lnTo>
                    <a:pt x="2546373" y="1724426"/>
                  </a:lnTo>
                  <a:lnTo>
                    <a:pt x="2523896" y="1707743"/>
                  </a:lnTo>
                  <a:lnTo>
                    <a:pt x="2522456" y="1706303"/>
                  </a:lnTo>
                  <a:lnTo>
                    <a:pt x="2519576" y="1704143"/>
                  </a:lnTo>
                  <a:lnTo>
                    <a:pt x="2498448" y="1664274"/>
                  </a:lnTo>
                  <a:lnTo>
                    <a:pt x="2495613" y="1639524"/>
                  </a:lnTo>
                  <a:lnTo>
                    <a:pt x="2495816" y="1627824"/>
                  </a:lnTo>
                  <a:lnTo>
                    <a:pt x="2497043" y="1580358"/>
                  </a:lnTo>
                  <a:lnTo>
                    <a:pt x="2497440" y="1559595"/>
                  </a:lnTo>
                  <a:lnTo>
                    <a:pt x="2721691" y="1767210"/>
                  </a:lnTo>
                  <a:lnTo>
                    <a:pt x="2669818" y="1767210"/>
                  </a:lnTo>
                  <a:lnTo>
                    <a:pt x="2660694" y="1767502"/>
                  </a:lnTo>
                  <a:close/>
                </a:path>
                <a:path w="3173730" h="2065655">
                  <a:moveTo>
                    <a:pt x="2739819" y="1783993"/>
                  </a:moveTo>
                  <a:lnTo>
                    <a:pt x="2697414" y="1781182"/>
                  </a:lnTo>
                  <a:lnTo>
                    <a:pt x="2695974" y="1779742"/>
                  </a:lnTo>
                  <a:lnTo>
                    <a:pt x="2695254" y="1776142"/>
                  </a:lnTo>
                  <a:lnTo>
                    <a:pt x="2693814" y="1774702"/>
                  </a:lnTo>
                  <a:lnTo>
                    <a:pt x="2686715" y="1770135"/>
                  </a:lnTo>
                  <a:lnTo>
                    <a:pt x="2678604" y="1767862"/>
                  </a:lnTo>
                  <a:lnTo>
                    <a:pt x="2669818" y="1767210"/>
                  </a:lnTo>
                  <a:lnTo>
                    <a:pt x="2721691" y="1767210"/>
                  </a:lnTo>
                  <a:lnTo>
                    <a:pt x="2739819" y="1783993"/>
                  </a:lnTo>
                  <a:close/>
                </a:path>
                <a:path w="3173730" h="2065655">
                  <a:moveTo>
                    <a:pt x="2741709" y="1784119"/>
                  </a:moveTo>
                  <a:lnTo>
                    <a:pt x="2739893" y="1784062"/>
                  </a:lnTo>
                  <a:lnTo>
                    <a:pt x="2741709" y="1784119"/>
                  </a:lnTo>
                  <a:close/>
                </a:path>
                <a:path w="3173730" h="2065655">
                  <a:moveTo>
                    <a:pt x="3010623" y="1964059"/>
                  </a:moveTo>
                  <a:lnTo>
                    <a:pt x="2957331" y="1964059"/>
                  </a:lnTo>
                  <a:lnTo>
                    <a:pt x="2866707" y="1880628"/>
                  </a:lnTo>
                  <a:lnTo>
                    <a:pt x="2861752" y="1869291"/>
                  </a:lnTo>
                  <a:lnTo>
                    <a:pt x="2844405" y="1829387"/>
                  </a:lnTo>
                  <a:lnTo>
                    <a:pt x="2827732" y="1789822"/>
                  </a:lnTo>
                  <a:lnTo>
                    <a:pt x="2741709" y="1784119"/>
                  </a:lnTo>
                  <a:lnTo>
                    <a:pt x="2762933" y="1784782"/>
                  </a:lnTo>
                  <a:lnTo>
                    <a:pt x="3173386" y="1784782"/>
                  </a:lnTo>
                  <a:lnTo>
                    <a:pt x="3173386" y="1936700"/>
                  </a:lnTo>
                  <a:lnTo>
                    <a:pt x="3058850" y="1936700"/>
                  </a:lnTo>
                  <a:lnTo>
                    <a:pt x="3026147" y="1961010"/>
                  </a:lnTo>
                  <a:lnTo>
                    <a:pt x="3010623" y="1964059"/>
                  </a:lnTo>
                  <a:close/>
                </a:path>
                <a:path w="3173730" h="2065655">
                  <a:moveTo>
                    <a:pt x="2867989" y="1883562"/>
                  </a:moveTo>
                  <a:lnTo>
                    <a:pt x="2866612" y="1880540"/>
                  </a:lnTo>
                  <a:lnTo>
                    <a:pt x="2867989" y="1883562"/>
                  </a:lnTo>
                  <a:close/>
                </a:path>
                <a:path w="3173730" h="2065655">
                  <a:moveTo>
                    <a:pt x="2875185" y="1900026"/>
                  </a:moveTo>
                  <a:lnTo>
                    <a:pt x="2867989" y="1883562"/>
                  </a:lnTo>
                  <a:lnTo>
                    <a:pt x="2870684" y="1889473"/>
                  </a:lnTo>
                  <a:lnTo>
                    <a:pt x="2874352" y="1898000"/>
                  </a:lnTo>
                  <a:lnTo>
                    <a:pt x="2875185" y="1900026"/>
                  </a:lnTo>
                  <a:close/>
                </a:path>
                <a:path w="3173730" h="2065655">
                  <a:moveTo>
                    <a:pt x="2881686" y="1915002"/>
                  </a:moveTo>
                  <a:lnTo>
                    <a:pt x="2881012" y="1914380"/>
                  </a:lnTo>
                  <a:lnTo>
                    <a:pt x="2877749" y="1906258"/>
                  </a:lnTo>
                  <a:lnTo>
                    <a:pt x="2875185" y="1900026"/>
                  </a:lnTo>
                  <a:lnTo>
                    <a:pt x="2879369" y="1909599"/>
                  </a:lnTo>
                  <a:lnTo>
                    <a:pt x="2881686" y="1915002"/>
                  </a:lnTo>
                  <a:close/>
                </a:path>
                <a:path w="3173730" h="2065655">
                  <a:moveTo>
                    <a:pt x="2990001" y="1968109"/>
                  </a:moveTo>
                  <a:lnTo>
                    <a:pt x="2947780" y="1962923"/>
                  </a:lnTo>
                  <a:lnTo>
                    <a:pt x="2896852" y="1950379"/>
                  </a:lnTo>
                  <a:lnTo>
                    <a:pt x="2881686" y="1915002"/>
                  </a:lnTo>
                  <a:lnTo>
                    <a:pt x="2927811" y="1957579"/>
                  </a:lnTo>
                  <a:lnTo>
                    <a:pt x="2935866" y="1959807"/>
                  </a:lnTo>
                  <a:lnTo>
                    <a:pt x="2943111" y="1961359"/>
                  </a:lnTo>
                  <a:lnTo>
                    <a:pt x="2950086" y="1962642"/>
                  </a:lnTo>
                  <a:lnTo>
                    <a:pt x="2957331" y="1964059"/>
                  </a:lnTo>
                  <a:lnTo>
                    <a:pt x="3010623" y="1964059"/>
                  </a:lnTo>
                  <a:lnTo>
                    <a:pt x="2990001" y="1968109"/>
                  </a:lnTo>
                  <a:close/>
                </a:path>
                <a:path w="3173730" h="2065655">
                  <a:moveTo>
                    <a:pt x="3173386" y="2065634"/>
                  </a:moveTo>
                  <a:lnTo>
                    <a:pt x="3171169" y="2063418"/>
                  </a:lnTo>
                  <a:lnTo>
                    <a:pt x="3167569" y="2060538"/>
                  </a:lnTo>
                  <a:lnTo>
                    <a:pt x="3162529" y="2058378"/>
                  </a:lnTo>
                  <a:lnTo>
                    <a:pt x="3148534" y="2050267"/>
                  </a:lnTo>
                  <a:lnTo>
                    <a:pt x="3118384" y="2034584"/>
                  </a:lnTo>
                  <a:lnTo>
                    <a:pt x="3102769" y="2025258"/>
                  </a:lnTo>
                  <a:lnTo>
                    <a:pt x="3094130" y="2023818"/>
                  </a:lnTo>
                  <a:lnTo>
                    <a:pt x="3066892" y="1961010"/>
                  </a:lnTo>
                  <a:lnTo>
                    <a:pt x="3062866" y="1947904"/>
                  </a:lnTo>
                  <a:lnTo>
                    <a:pt x="3058850" y="1936700"/>
                  </a:lnTo>
                  <a:lnTo>
                    <a:pt x="3173386" y="1936700"/>
                  </a:lnTo>
                  <a:lnTo>
                    <a:pt x="3173386" y="2065634"/>
                  </a:lnTo>
                  <a:close/>
                </a:path>
              </a:pathLst>
            </a:custGeom>
            <a:solidFill>
              <a:srgbClr val="DFCD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5407545" y="0"/>
              <a:ext cx="392430" cy="346710"/>
            </a:xfrm>
            <a:custGeom>
              <a:avLst/>
              <a:gdLst/>
              <a:ahLst/>
              <a:cxnLst/>
              <a:rect l="l" t="t" r="r" b="b"/>
              <a:pathLst>
                <a:path w="392430" h="346710">
                  <a:moveTo>
                    <a:pt x="374822" y="346243"/>
                  </a:moveTo>
                  <a:lnTo>
                    <a:pt x="0" y="0"/>
                  </a:lnTo>
                  <a:lnTo>
                    <a:pt x="24354" y="0"/>
                  </a:lnTo>
                  <a:lnTo>
                    <a:pt x="392101" y="339763"/>
                  </a:lnTo>
                  <a:lnTo>
                    <a:pt x="389221" y="342643"/>
                  </a:lnTo>
                  <a:lnTo>
                    <a:pt x="383462" y="342643"/>
                  </a:lnTo>
                  <a:lnTo>
                    <a:pt x="381734" y="344083"/>
                  </a:lnTo>
                  <a:lnTo>
                    <a:pt x="376262" y="344083"/>
                  </a:lnTo>
                  <a:lnTo>
                    <a:pt x="374822" y="346243"/>
                  </a:lnTo>
                  <a:close/>
                </a:path>
                <a:path w="392430" h="346710">
                  <a:moveTo>
                    <a:pt x="385621" y="344803"/>
                  </a:moveTo>
                  <a:lnTo>
                    <a:pt x="383462" y="342643"/>
                  </a:lnTo>
                  <a:lnTo>
                    <a:pt x="387781" y="342643"/>
                  </a:lnTo>
                  <a:lnTo>
                    <a:pt x="385621" y="344803"/>
                  </a:lnTo>
                  <a:close/>
                </a:path>
                <a:path w="392430" h="346710">
                  <a:moveTo>
                    <a:pt x="388501" y="343363"/>
                  </a:moveTo>
                  <a:lnTo>
                    <a:pt x="387781" y="342643"/>
                  </a:lnTo>
                  <a:lnTo>
                    <a:pt x="389221" y="342643"/>
                  </a:lnTo>
                  <a:lnTo>
                    <a:pt x="388501" y="343363"/>
                  </a:lnTo>
                  <a:close/>
                </a:path>
                <a:path w="392430" h="346710">
                  <a:moveTo>
                    <a:pt x="379142" y="346243"/>
                  </a:moveTo>
                  <a:lnTo>
                    <a:pt x="376262" y="344083"/>
                  </a:lnTo>
                  <a:lnTo>
                    <a:pt x="381734" y="344083"/>
                  </a:lnTo>
                  <a:lnTo>
                    <a:pt x="379142" y="346243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5407546" y="0"/>
              <a:ext cx="392430" cy="346710"/>
            </a:xfrm>
            <a:custGeom>
              <a:avLst/>
              <a:gdLst/>
              <a:ahLst/>
              <a:cxnLst/>
              <a:rect l="l" t="t" r="r" b="b"/>
              <a:pathLst>
                <a:path w="392430" h="346710">
                  <a:moveTo>
                    <a:pt x="374822" y="346243"/>
                  </a:moveTo>
                  <a:lnTo>
                    <a:pt x="376262" y="344083"/>
                  </a:lnTo>
                  <a:lnTo>
                    <a:pt x="379142" y="346243"/>
                  </a:lnTo>
                  <a:lnTo>
                    <a:pt x="383462" y="342643"/>
                  </a:lnTo>
                  <a:lnTo>
                    <a:pt x="385622" y="344803"/>
                  </a:lnTo>
                  <a:lnTo>
                    <a:pt x="387781" y="342643"/>
                  </a:lnTo>
                  <a:lnTo>
                    <a:pt x="388501" y="343363"/>
                  </a:lnTo>
                  <a:lnTo>
                    <a:pt x="392101" y="339763"/>
                  </a:lnTo>
                  <a:lnTo>
                    <a:pt x="24354" y="0"/>
                  </a:lnTo>
                </a:path>
                <a:path w="392430" h="346710">
                  <a:moveTo>
                    <a:pt x="0" y="0"/>
                  </a:moveTo>
                  <a:lnTo>
                    <a:pt x="374822" y="346243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5921408" y="0"/>
              <a:ext cx="2153285" cy="1968500"/>
            </a:xfrm>
            <a:custGeom>
              <a:avLst/>
              <a:gdLst/>
              <a:ahLst/>
              <a:cxnLst/>
              <a:rect l="l" t="t" r="r" b="b"/>
              <a:pathLst>
                <a:path w="2153284" h="1968500">
                  <a:moveTo>
                    <a:pt x="2125335" y="1963339"/>
                  </a:moveTo>
                  <a:lnTo>
                    <a:pt x="2071335" y="1913660"/>
                  </a:lnTo>
                  <a:lnTo>
                    <a:pt x="2072775" y="1911500"/>
                  </a:lnTo>
                  <a:lnTo>
                    <a:pt x="2069175" y="1907900"/>
                  </a:lnTo>
                  <a:lnTo>
                    <a:pt x="2072055" y="1905020"/>
                  </a:lnTo>
                  <a:lnTo>
                    <a:pt x="2065575" y="1899260"/>
                  </a:lnTo>
                  <a:lnTo>
                    <a:pt x="2066295" y="1898540"/>
                  </a:lnTo>
                  <a:lnTo>
                    <a:pt x="2061255" y="1893500"/>
                  </a:lnTo>
                  <a:lnTo>
                    <a:pt x="2063415" y="1890620"/>
                  </a:lnTo>
                  <a:lnTo>
                    <a:pt x="2059815" y="1887740"/>
                  </a:lnTo>
                  <a:lnTo>
                    <a:pt x="2061975" y="1884860"/>
                  </a:lnTo>
                  <a:lnTo>
                    <a:pt x="2059815" y="1881980"/>
                  </a:lnTo>
                  <a:lnTo>
                    <a:pt x="2060535" y="1881260"/>
                  </a:lnTo>
                  <a:lnTo>
                    <a:pt x="2147227" y="1961179"/>
                  </a:lnTo>
                  <a:lnTo>
                    <a:pt x="2126775" y="1961179"/>
                  </a:lnTo>
                  <a:lnTo>
                    <a:pt x="2125335" y="1963339"/>
                  </a:lnTo>
                  <a:close/>
                </a:path>
                <a:path w="2153284" h="1968500">
                  <a:moveTo>
                    <a:pt x="2130375" y="1964779"/>
                  </a:moveTo>
                  <a:lnTo>
                    <a:pt x="2126775" y="1961179"/>
                  </a:lnTo>
                  <a:lnTo>
                    <a:pt x="2147227" y="1961179"/>
                  </a:lnTo>
                  <a:lnTo>
                    <a:pt x="2148008" y="1961899"/>
                  </a:lnTo>
                  <a:lnTo>
                    <a:pt x="2133255" y="1961899"/>
                  </a:lnTo>
                  <a:lnTo>
                    <a:pt x="2130375" y="1964779"/>
                  </a:lnTo>
                  <a:close/>
                </a:path>
                <a:path w="2153284" h="1968500">
                  <a:moveTo>
                    <a:pt x="2135415" y="1964059"/>
                  </a:moveTo>
                  <a:lnTo>
                    <a:pt x="2133255" y="1961899"/>
                  </a:lnTo>
                  <a:lnTo>
                    <a:pt x="2148008" y="1961899"/>
                  </a:lnTo>
                  <a:lnTo>
                    <a:pt x="2149570" y="1963339"/>
                  </a:lnTo>
                  <a:lnTo>
                    <a:pt x="2136855" y="1963339"/>
                  </a:lnTo>
                  <a:lnTo>
                    <a:pt x="2135415" y="1964059"/>
                  </a:lnTo>
                  <a:close/>
                </a:path>
                <a:path w="2153284" h="1968500">
                  <a:moveTo>
                    <a:pt x="2140454" y="1966939"/>
                  </a:moveTo>
                  <a:lnTo>
                    <a:pt x="2136855" y="1963339"/>
                  </a:lnTo>
                  <a:lnTo>
                    <a:pt x="2149570" y="1963339"/>
                  </a:lnTo>
                  <a:lnTo>
                    <a:pt x="2150351" y="1964059"/>
                  </a:lnTo>
                  <a:lnTo>
                    <a:pt x="2142614" y="1964059"/>
                  </a:lnTo>
                  <a:lnTo>
                    <a:pt x="2140454" y="1966939"/>
                  </a:lnTo>
                  <a:close/>
                </a:path>
                <a:path w="2153284" h="1968500">
                  <a:moveTo>
                    <a:pt x="2146934" y="1968379"/>
                  </a:moveTo>
                  <a:lnTo>
                    <a:pt x="2142614" y="1964059"/>
                  </a:lnTo>
                  <a:lnTo>
                    <a:pt x="2150351" y="1964059"/>
                  </a:lnTo>
                  <a:lnTo>
                    <a:pt x="2151913" y="1965499"/>
                  </a:lnTo>
                  <a:lnTo>
                    <a:pt x="2149814" y="1965499"/>
                  </a:lnTo>
                  <a:lnTo>
                    <a:pt x="2146934" y="1968379"/>
                  </a:lnTo>
                  <a:close/>
                </a:path>
                <a:path w="2153284" h="1968500">
                  <a:moveTo>
                    <a:pt x="2151974" y="1967659"/>
                  </a:moveTo>
                  <a:lnTo>
                    <a:pt x="2149814" y="1965499"/>
                  </a:lnTo>
                  <a:lnTo>
                    <a:pt x="2151913" y="1965499"/>
                  </a:lnTo>
                  <a:lnTo>
                    <a:pt x="2152694" y="1966219"/>
                  </a:lnTo>
                  <a:lnTo>
                    <a:pt x="2151974" y="1967659"/>
                  </a:lnTo>
                  <a:close/>
                </a:path>
                <a:path w="2153284" h="1968500">
                  <a:moveTo>
                    <a:pt x="1933817" y="1786942"/>
                  </a:moveTo>
                  <a:lnTo>
                    <a:pt x="1686859" y="1558705"/>
                  </a:lnTo>
                  <a:lnTo>
                    <a:pt x="1691179" y="1553665"/>
                  </a:lnTo>
                  <a:lnTo>
                    <a:pt x="1689019" y="1552225"/>
                  </a:lnTo>
                  <a:lnTo>
                    <a:pt x="1690459" y="1550785"/>
                  </a:lnTo>
                  <a:lnTo>
                    <a:pt x="1689019" y="1549345"/>
                  </a:lnTo>
                  <a:lnTo>
                    <a:pt x="1691179" y="1547185"/>
                  </a:lnTo>
                  <a:lnTo>
                    <a:pt x="1688299" y="1544305"/>
                  </a:lnTo>
                  <a:lnTo>
                    <a:pt x="1691179" y="1542145"/>
                  </a:lnTo>
                  <a:lnTo>
                    <a:pt x="1689019" y="1539985"/>
                  </a:lnTo>
                  <a:lnTo>
                    <a:pt x="1689739" y="1538545"/>
                  </a:lnTo>
                  <a:lnTo>
                    <a:pt x="1955961" y="1784782"/>
                  </a:lnTo>
                  <a:lnTo>
                    <a:pt x="1935977" y="1784782"/>
                  </a:lnTo>
                  <a:lnTo>
                    <a:pt x="1933817" y="1786942"/>
                  </a:lnTo>
                  <a:close/>
                </a:path>
                <a:path w="2153284" h="1968500">
                  <a:moveTo>
                    <a:pt x="1938857" y="1786942"/>
                  </a:moveTo>
                  <a:lnTo>
                    <a:pt x="1935977" y="1784782"/>
                  </a:lnTo>
                  <a:lnTo>
                    <a:pt x="1941017" y="1784782"/>
                  </a:lnTo>
                  <a:lnTo>
                    <a:pt x="1938857" y="1786942"/>
                  </a:lnTo>
                  <a:close/>
                </a:path>
                <a:path w="2153284" h="1968500">
                  <a:moveTo>
                    <a:pt x="1945337" y="1788382"/>
                  </a:moveTo>
                  <a:lnTo>
                    <a:pt x="1941017" y="1784782"/>
                  </a:lnTo>
                  <a:lnTo>
                    <a:pt x="1955961" y="1784782"/>
                  </a:lnTo>
                  <a:lnTo>
                    <a:pt x="1957518" y="1786222"/>
                  </a:lnTo>
                  <a:lnTo>
                    <a:pt x="1956136" y="1786222"/>
                  </a:lnTo>
                  <a:lnTo>
                    <a:pt x="1955416" y="1786942"/>
                  </a:lnTo>
                  <a:lnTo>
                    <a:pt x="1951096" y="1786942"/>
                  </a:lnTo>
                  <a:lnTo>
                    <a:pt x="1950137" y="1787662"/>
                  </a:lnTo>
                  <a:lnTo>
                    <a:pt x="1946057" y="1787662"/>
                  </a:lnTo>
                  <a:lnTo>
                    <a:pt x="1945337" y="1788382"/>
                  </a:lnTo>
                  <a:close/>
                </a:path>
                <a:path w="2153284" h="1968500">
                  <a:moveTo>
                    <a:pt x="1957576" y="1788382"/>
                  </a:moveTo>
                  <a:lnTo>
                    <a:pt x="1956136" y="1786222"/>
                  </a:lnTo>
                  <a:lnTo>
                    <a:pt x="1957518" y="1786222"/>
                  </a:lnTo>
                  <a:lnTo>
                    <a:pt x="1958296" y="1786942"/>
                  </a:lnTo>
                  <a:lnTo>
                    <a:pt x="1957576" y="1788382"/>
                  </a:lnTo>
                  <a:close/>
                </a:path>
                <a:path w="2153284" h="1968500">
                  <a:moveTo>
                    <a:pt x="1953256" y="1789102"/>
                  </a:moveTo>
                  <a:lnTo>
                    <a:pt x="1951096" y="1786942"/>
                  </a:lnTo>
                  <a:lnTo>
                    <a:pt x="1955416" y="1786942"/>
                  </a:lnTo>
                  <a:lnTo>
                    <a:pt x="1953256" y="1789102"/>
                  </a:lnTo>
                  <a:close/>
                </a:path>
                <a:path w="2153284" h="1968500">
                  <a:moveTo>
                    <a:pt x="1948217" y="1789102"/>
                  </a:moveTo>
                  <a:lnTo>
                    <a:pt x="1946057" y="1787662"/>
                  </a:lnTo>
                  <a:lnTo>
                    <a:pt x="1950137" y="1787662"/>
                  </a:lnTo>
                  <a:lnTo>
                    <a:pt x="1948217" y="1789102"/>
                  </a:lnTo>
                  <a:close/>
                </a:path>
                <a:path w="2153284" h="1968500">
                  <a:moveTo>
                    <a:pt x="480872" y="444162"/>
                  </a:moveTo>
                  <a:lnTo>
                    <a:pt x="0" y="0"/>
                  </a:lnTo>
                  <a:lnTo>
                    <a:pt x="24325" y="0"/>
                  </a:lnTo>
                  <a:lnTo>
                    <a:pt x="502783" y="442002"/>
                  </a:lnTo>
                  <a:lnTo>
                    <a:pt x="482312" y="442002"/>
                  </a:lnTo>
                  <a:lnTo>
                    <a:pt x="480872" y="444162"/>
                  </a:lnTo>
                  <a:close/>
                </a:path>
                <a:path w="2153284" h="1968500">
                  <a:moveTo>
                    <a:pt x="488792" y="448481"/>
                  </a:moveTo>
                  <a:lnTo>
                    <a:pt x="482312" y="442002"/>
                  </a:lnTo>
                  <a:lnTo>
                    <a:pt x="502783" y="442002"/>
                  </a:lnTo>
                  <a:lnTo>
                    <a:pt x="506680" y="445602"/>
                  </a:lnTo>
                  <a:lnTo>
                    <a:pt x="491672" y="445602"/>
                  </a:lnTo>
                  <a:lnTo>
                    <a:pt x="488792" y="448481"/>
                  </a:lnTo>
                  <a:close/>
                </a:path>
                <a:path w="2153284" h="1968500">
                  <a:moveTo>
                    <a:pt x="495272" y="449201"/>
                  </a:moveTo>
                  <a:lnTo>
                    <a:pt x="491672" y="445602"/>
                  </a:lnTo>
                  <a:lnTo>
                    <a:pt x="506680" y="445602"/>
                  </a:lnTo>
                  <a:lnTo>
                    <a:pt x="509018" y="447761"/>
                  </a:lnTo>
                  <a:lnTo>
                    <a:pt x="495992" y="447761"/>
                  </a:lnTo>
                  <a:lnTo>
                    <a:pt x="495272" y="449201"/>
                  </a:lnTo>
                  <a:close/>
                </a:path>
                <a:path w="2153284" h="1968500">
                  <a:moveTo>
                    <a:pt x="502472" y="453521"/>
                  </a:moveTo>
                  <a:lnTo>
                    <a:pt x="495992" y="447761"/>
                  </a:lnTo>
                  <a:lnTo>
                    <a:pt x="509018" y="447761"/>
                  </a:lnTo>
                  <a:lnTo>
                    <a:pt x="512915" y="451361"/>
                  </a:lnTo>
                  <a:lnTo>
                    <a:pt x="504632" y="451361"/>
                  </a:lnTo>
                  <a:lnTo>
                    <a:pt x="502472" y="453521"/>
                  </a:lnTo>
                  <a:close/>
                </a:path>
                <a:path w="2153284" h="1968500">
                  <a:moveTo>
                    <a:pt x="508952" y="454961"/>
                  </a:moveTo>
                  <a:lnTo>
                    <a:pt x="504632" y="451361"/>
                  </a:lnTo>
                  <a:lnTo>
                    <a:pt x="512915" y="451361"/>
                  </a:lnTo>
                  <a:lnTo>
                    <a:pt x="513695" y="452081"/>
                  </a:lnTo>
                  <a:lnTo>
                    <a:pt x="511832" y="452081"/>
                  </a:lnTo>
                  <a:lnTo>
                    <a:pt x="508952" y="454961"/>
                  </a:lnTo>
                  <a:close/>
                </a:path>
                <a:path w="2153284" h="1968500">
                  <a:moveTo>
                    <a:pt x="516152" y="456401"/>
                  </a:moveTo>
                  <a:lnTo>
                    <a:pt x="511832" y="452081"/>
                  </a:lnTo>
                  <a:lnTo>
                    <a:pt x="513695" y="452081"/>
                  </a:lnTo>
                  <a:lnTo>
                    <a:pt x="517592" y="455681"/>
                  </a:lnTo>
                  <a:lnTo>
                    <a:pt x="516152" y="456401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80865" y="1880901"/>
              <a:ext cx="93599" cy="87838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15921409" y="0"/>
              <a:ext cx="1958339" cy="1789430"/>
            </a:xfrm>
            <a:custGeom>
              <a:avLst/>
              <a:gdLst/>
              <a:ahLst/>
              <a:cxnLst/>
              <a:rect l="l" t="t" r="r" b="b"/>
              <a:pathLst>
                <a:path w="1958340" h="1789430">
                  <a:moveTo>
                    <a:pt x="1933817" y="1786942"/>
                  </a:moveTo>
                  <a:lnTo>
                    <a:pt x="1935977" y="1784782"/>
                  </a:lnTo>
                  <a:lnTo>
                    <a:pt x="1938857" y="1786942"/>
                  </a:lnTo>
                  <a:lnTo>
                    <a:pt x="1941017" y="1784782"/>
                  </a:lnTo>
                  <a:lnTo>
                    <a:pt x="1945337" y="1788382"/>
                  </a:lnTo>
                  <a:lnTo>
                    <a:pt x="1946057" y="1787662"/>
                  </a:lnTo>
                  <a:lnTo>
                    <a:pt x="1948217" y="1789102"/>
                  </a:lnTo>
                  <a:lnTo>
                    <a:pt x="1951097" y="1786942"/>
                  </a:lnTo>
                  <a:lnTo>
                    <a:pt x="1953257" y="1789102"/>
                  </a:lnTo>
                  <a:lnTo>
                    <a:pt x="1956137" y="1786222"/>
                  </a:lnTo>
                  <a:lnTo>
                    <a:pt x="1957577" y="1788382"/>
                  </a:lnTo>
                  <a:lnTo>
                    <a:pt x="1958297" y="1786942"/>
                  </a:lnTo>
                  <a:lnTo>
                    <a:pt x="1689739" y="1538545"/>
                  </a:lnTo>
                  <a:lnTo>
                    <a:pt x="1689019" y="1539985"/>
                  </a:lnTo>
                  <a:lnTo>
                    <a:pt x="1691179" y="1542145"/>
                  </a:lnTo>
                  <a:lnTo>
                    <a:pt x="1688299" y="1544305"/>
                  </a:lnTo>
                  <a:lnTo>
                    <a:pt x="1691179" y="1547185"/>
                  </a:lnTo>
                  <a:lnTo>
                    <a:pt x="1689019" y="1549345"/>
                  </a:lnTo>
                  <a:lnTo>
                    <a:pt x="1690459" y="1550785"/>
                  </a:lnTo>
                  <a:lnTo>
                    <a:pt x="1689019" y="1552225"/>
                  </a:lnTo>
                  <a:lnTo>
                    <a:pt x="1691179" y="1553665"/>
                  </a:lnTo>
                  <a:lnTo>
                    <a:pt x="1686859" y="1558705"/>
                  </a:lnTo>
                  <a:lnTo>
                    <a:pt x="1933817" y="1786942"/>
                  </a:lnTo>
                </a:path>
                <a:path w="1958340" h="1789430">
                  <a:moveTo>
                    <a:pt x="480872" y="444162"/>
                  </a:moveTo>
                  <a:lnTo>
                    <a:pt x="482312" y="442002"/>
                  </a:lnTo>
                  <a:lnTo>
                    <a:pt x="488792" y="448481"/>
                  </a:lnTo>
                  <a:lnTo>
                    <a:pt x="491672" y="445602"/>
                  </a:lnTo>
                  <a:lnTo>
                    <a:pt x="495272" y="449201"/>
                  </a:lnTo>
                  <a:lnTo>
                    <a:pt x="495992" y="447761"/>
                  </a:lnTo>
                  <a:lnTo>
                    <a:pt x="502472" y="453521"/>
                  </a:lnTo>
                  <a:lnTo>
                    <a:pt x="504632" y="451361"/>
                  </a:lnTo>
                  <a:lnTo>
                    <a:pt x="508952" y="454961"/>
                  </a:lnTo>
                  <a:lnTo>
                    <a:pt x="511832" y="452081"/>
                  </a:lnTo>
                  <a:lnTo>
                    <a:pt x="516152" y="456401"/>
                  </a:lnTo>
                  <a:lnTo>
                    <a:pt x="517592" y="455681"/>
                  </a:lnTo>
                  <a:lnTo>
                    <a:pt x="24325" y="0"/>
                  </a:lnTo>
                </a:path>
                <a:path w="1958340" h="1789430">
                  <a:moveTo>
                    <a:pt x="0" y="0"/>
                  </a:moveTo>
                  <a:lnTo>
                    <a:pt x="480872" y="444162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6432987" y="0"/>
              <a:ext cx="1855470" cy="1713864"/>
            </a:xfrm>
            <a:custGeom>
              <a:avLst/>
              <a:gdLst/>
              <a:ahLst/>
              <a:cxnLst/>
              <a:rect l="l" t="t" r="r" b="b"/>
              <a:pathLst>
                <a:path w="1855469" h="1713864">
                  <a:moveTo>
                    <a:pt x="1855010" y="1713716"/>
                  </a:moveTo>
                  <a:lnTo>
                    <a:pt x="0" y="0"/>
                  </a:lnTo>
                  <a:lnTo>
                    <a:pt x="26268" y="0"/>
                  </a:lnTo>
                  <a:lnTo>
                    <a:pt x="1855010" y="1689449"/>
                  </a:lnTo>
                  <a:lnTo>
                    <a:pt x="1855010" y="1713716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6432988" y="0"/>
              <a:ext cx="1855470" cy="1713864"/>
            </a:xfrm>
            <a:custGeom>
              <a:avLst/>
              <a:gdLst/>
              <a:ahLst/>
              <a:cxnLst/>
              <a:rect l="l" t="t" r="r" b="b"/>
              <a:pathLst>
                <a:path w="1855469" h="1713864">
                  <a:moveTo>
                    <a:pt x="1855010" y="1689449"/>
                  </a:moveTo>
                  <a:lnTo>
                    <a:pt x="26268" y="0"/>
                  </a:lnTo>
                </a:path>
                <a:path w="1855469" h="1713864">
                  <a:moveTo>
                    <a:pt x="0" y="0"/>
                  </a:moveTo>
                  <a:lnTo>
                    <a:pt x="1855010" y="1713716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6945815" y="0"/>
              <a:ext cx="1342390" cy="1240155"/>
            </a:xfrm>
            <a:custGeom>
              <a:avLst/>
              <a:gdLst/>
              <a:ahLst/>
              <a:cxnLst/>
              <a:rect l="l" t="t" r="r" b="b"/>
              <a:pathLst>
                <a:path w="1342390" h="1240155">
                  <a:moveTo>
                    <a:pt x="1342183" y="1239950"/>
                  </a:moveTo>
                  <a:lnTo>
                    <a:pt x="0" y="0"/>
                  </a:lnTo>
                  <a:lnTo>
                    <a:pt x="24768" y="0"/>
                  </a:lnTo>
                  <a:lnTo>
                    <a:pt x="1342183" y="1217068"/>
                  </a:lnTo>
                  <a:lnTo>
                    <a:pt x="1342183" y="1239950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6945816" y="0"/>
              <a:ext cx="1342390" cy="1240155"/>
            </a:xfrm>
            <a:custGeom>
              <a:avLst/>
              <a:gdLst/>
              <a:ahLst/>
              <a:cxnLst/>
              <a:rect l="l" t="t" r="r" b="b"/>
              <a:pathLst>
                <a:path w="1342390" h="1240155">
                  <a:moveTo>
                    <a:pt x="1342183" y="1217068"/>
                  </a:moveTo>
                  <a:lnTo>
                    <a:pt x="24768" y="0"/>
                  </a:lnTo>
                </a:path>
                <a:path w="1342390" h="1240155">
                  <a:moveTo>
                    <a:pt x="0" y="0"/>
                  </a:moveTo>
                  <a:lnTo>
                    <a:pt x="1342183" y="123995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7460142" y="0"/>
              <a:ext cx="828040" cy="765175"/>
            </a:xfrm>
            <a:custGeom>
              <a:avLst/>
              <a:gdLst/>
              <a:ahLst/>
              <a:cxnLst/>
              <a:rect l="l" t="t" r="r" b="b"/>
              <a:pathLst>
                <a:path w="828040" h="765175">
                  <a:moveTo>
                    <a:pt x="827856" y="764799"/>
                  </a:moveTo>
                  <a:lnTo>
                    <a:pt x="0" y="0"/>
                  </a:lnTo>
                  <a:lnTo>
                    <a:pt x="26268" y="0"/>
                  </a:lnTo>
                  <a:lnTo>
                    <a:pt x="827856" y="740532"/>
                  </a:lnTo>
                  <a:lnTo>
                    <a:pt x="827856" y="764799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7460142" y="0"/>
              <a:ext cx="828040" cy="765175"/>
            </a:xfrm>
            <a:custGeom>
              <a:avLst/>
              <a:gdLst/>
              <a:ahLst/>
              <a:cxnLst/>
              <a:rect l="l" t="t" r="r" b="b"/>
              <a:pathLst>
                <a:path w="828040" h="765175">
                  <a:moveTo>
                    <a:pt x="827856" y="740532"/>
                  </a:moveTo>
                  <a:lnTo>
                    <a:pt x="26268" y="0"/>
                  </a:lnTo>
                </a:path>
                <a:path w="828040" h="765175">
                  <a:moveTo>
                    <a:pt x="0" y="0"/>
                  </a:moveTo>
                  <a:lnTo>
                    <a:pt x="827856" y="764799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7972969" y="0"/>
              <a:ext cx="315595" cy="291465"/>
            </a:xfrm>
            <a:custGeom>
              <a:avLst/>
              <a:gdLst/>
              <a:ahLst/>
              <a:cxnLst/>
              <a:rect l="l" t="t" r="r" b="b"/>
              <a:pathLst>
                <a:path w="315594" h="291465">
                  <a:moveTo>
                    <a:pt x="315029" y="291033"/>
                  </a:moveTo>
                  <a:lnTo>
                    <a:pt x="0" y="0"/>
                  </a:lnTo>
                  <a:lnTo>
                    <a:pt x="24768" y="0"/>
                  </a:lnTo>
                  <a:lnTo>
                    <a:pt x="315029" y="268151"/>
                  </a:lnTo>
                  <a:lnTo>
                    <a:pt x="315029" y="291033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7972970" y="0"/>
              <a:ext cx="315595" cy="291465"/>
            </a:xfrm>
            <a:custGeom>
              <a:avLst/>
              <a:gdLst/>
              <a:ahLst/>
              <a:cxnLst/>
              <a:rect l="l" t="t" r="r" b="b"/>
              <a:pathLst>
                <a:path w="315594" h="291465">
                  <a:moveTo>
                    <a:pt x="315029" y="268151"/>
                  </a:moveTo>
                  <a:lnTo>
                    <a:pt x="24768" y="0"/>
                  </a:lnTo>
                </a:path>
                <a:path w="315594" h="291465">
                  <a:moveTo>
                    <a:pt x="0" y="0"/>
                  </a:moveTo>
                  <a:lnTo>
                    <a:pt x="315029" y="291033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4" name="object 3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10728" y="8093323"/>
            <a:ext cx="4877269" cy="2193663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4395559" cy="1953438"/>
          </a:xfrm>
          <a:prstGeom prst="rect">
            <a:avLst/>
          </a:prstGeom>
        </p:spPr>
      </p:pic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4391747" y="1382638"/>
            <a:ext cx="11661775" cy="950594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6050" spc="-254"/>
              <a:t>NOS</a:t>
            </a:r>
            <a:r>
              <a:rPr dirty="0" sz="6050" spc="-340"/>
              <a:t> </a:t>
            </a:r>
            <a:r>
              <a:rPr dirty="0" sz="6050" spc="-285"/>
              <a:t>DOMAINES</a:t>
            </a:r>
            <a:r>
              <a:rPr dirty="0" sz="6050" spc="-335"/>
              <a:t> </a:t>
            </a:r>
            <a:r>
              <a:rPr dirty="0" sz="6050" spc="-509"/>
              <a:t>D'ACTIVITES</a:t>
            </a:r>
            <a:endParaRPr sz="6050"/>
          </a:p>
        </p:txBody>
      </p:sp>
      <p:sp>
        <p:nvSpPr>
          <p:cNvPr id="37" name="object 37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algn="ctr" marL="12700" marR="5080">
              <a:lnSpc>
                <a:spcPct val="100299"/>
              </a:lnSpc>
              <a:spcBef>
                <a:spcPts val="114"/>
              </a:spcBef>
            </a:pPr>
            <a:r>
              <a:rPr dirty="0" b="1">
                <a:latin typeface="Cousine"/>
                <a:cs typeface="Cousine"/>
              </a:rPr>
              <a:t>SIA</a:t>
            </a:r>
            <a:r>
              <a:rPr dirty="0" spc="75" b="1">
                <a:latin typeface="Cousine"/>
                <a:cs typeface="Cousine"/>
              </a:rPr>
              <a:t> </a:t>
            </a:r>
            <a:r>
              <a:rPr dirty="0" b="1">
                <a:latin typeface="Cousine"/>
                <a:cs typeface="Cousine"/>
              </a:rPr>
              <a:t>immobilier</a:t>
            </a:r>
            <a:r>
              <a:rPr dirty="0" spc="75" b="1">
                <a:latin typeface="Cousine"/>
                <a:cs typeface="Cousine"/>
              </a:rPr>
              <a:t> </a:t>
            </a:r>
            <a:r>
              <a:rPr dirty="0"/>
              <a:t>vous</a:t>
            </a:r>
            <a:r>
              <a:rPr dirty="0" spc="75"/>
              <a:t> </a:t>
            </a:r>
            <a:r>
              <a:rPr dirty="0"/>
              <a:t>accompagne</a:t>
            </a:r>
            <a:r>
              <a:rPr dirty="0" spc="75"/>
              <a:t> </a:t>
            </a:r>
            <a:r>
              <a:rPr dirty="0"/>
              <a:t>dans</a:t>
            </a:r>
            <a:r>
              <a:rPr dirty="0" spc="75"/>
              <a:t> </a:t>
            </a:r>
            <a:r>
              <a:rPr dirty="0"/>
              <a:t>votre</a:t>
            </a:r>
            <a:r>
              <a:rPr dirty="0" spc="75"/>
              <a:t> </a:t>
            </a:r>
            <a:r>
              <a:rPr dirty="0"/>
              <a:t>projet</a:t>
            </a:r>
            <a:r>
              <a:rPr dirty="0" spc="75"/>
              <a:t> </a:t>
            </a:r>
            <a:r>
              <a:rPr dirty="0"/>
              <a:t>immobilier</a:t>
            </a:r>
            <a:r>
              <a:rPr dirty="0" spc="75"/>
              <a:t> </a:t>
            </a:r>
            <a:r>
              <a:rPr dirty="0"/>
              <a:t>(</a:t>
            </a:r>
            <a:r>
              <a:rPr dirty="0" spc="75"/>
              <a:t> </a:t>
            </a:r>
            <a:r>
              <a:rPr dirty="0" spc="-10"/>
              <a:t>construction, </a:t>
            </a:r>
            <a:r>
              <a:rPr dirty="0"/>
              <a:t>gestions</a:t>
            </a:r>
            <a:r>
              <a:rPr dirty="0" spc="85"/>
              <a:t> </a:t>
            </a:r>
            <a:r>
              <a:rPr dirty="0"/>
              <a:t>de</a:t>
            </a:r>
            <a:r>
              <a:rPr dirty="0" spc="90"/>
              <a:t> </a:t>
            </a:r>
            <a:r>
              <a:rPr dirty="0"/>
              <a:t>biens</a:t>
            </a:r>
            <a:r>
              <a:rPr dirty="0" spc="85"/>
              <a:t> </a:t>
            </a:r>
            <a:r>
              <a:rPr dirty="0"/>
              <a:t>immobiliers,</a:t>
            </a:r>
            <a:r>
              <a:rPr dirty="0" spc="90"/>
              <a:t> </a:t>
            </a:r>
            <a:r>
              <a:rPr dirty="0"/>
              <a:t>réhabilitations,</a:t>
            </a:r>
            <a:r>
              <a:rPr dirty="0" spc="85"/>
              <a:t> </a:t>
            </a:r>
            <a:r>
              <a:rPr dirty="0"/>
              <a:t>conception</a:t>
            </a:r>
            <a:r>
              <a:rPr dirty="0" spc="90"/>
              <a:t> </a:t>
            </a:r>
            <a:r>
              <a:rPr dirty="0"/>
              <a:t>de</a:t>
            </a:r>
            <a:r>
              <a:rPr dirty="0" spc="90"/>
              <a:t> </a:t>
            </a:r>
            <a:r>
              <a:rPr dirty="0"/>
              <a:t>vos</a:t>
            </a:r>
            <a:r>
              <a:rPr dirty="0" spc="85"/>
              <a:t> </a:t>
            </a:r>
            <a:r>
              <a:rPr dirty="0" spc="-10"/>
              <a:t>plans, etc.)</a:t>
            </a:r>
          </a:p>
          <a:p>
            <a:pPr>
              <a:lnSpc>
                <a:spcPct val="100000"/>
              </a:lnSpc>
              <a:spcBef>
                <a:spcPts val="204"/>
              </a:spcBef>
            </a:pPr>
          </a:p>
          <a:p>
            <a:pPr algn="ctr" marL="289560" marR="281940">
              <a:lnSpc>
                <a:spcPct val="101600"/>
              </a:lnSpc>
            </a:pPr>
            <a:r>
              <a:rPr dirty="0" b="1">
                <a:latin typeface="Cousine"/>
                <a:cs typeface="Cousine"/>
              </a:rPr>
              <a:t>SIA</a:t>
            </a:r>
            <a:r>
              <a:rPr dirty="0" spc="60" b="1">
                <a:latin typeface="Cousine"/>
                <a:cs typeface="Cousine"/>
              </a:rPr>
              <a:t> </a:t>
            </a:r>
            <a:r>
              <a:rPr dirty="0" b="1">
                <a:latin typeface="Cousine"/>
                <a:cs typeface="Cousine"/>
              </a:rPr>
              <a:t>Transport</a:t>
            </a:r>
            <a:r>
              <a:rPr dirty="0" spc="60" b="1">
                <a:latin typeface="Cousine"/>
                <a:cs typeface="Cousine"/>
              </a:rPr>
              <a:t> </a:t>
            </a:r>
            <a:r>
              <a:rPr dirty="0"/>
              <a:t>s'occupe</a:t>
            </a:r>
            <a:r>
              <a:rPr dirty="0" spc="60"/>
              <a:t> </a:t>
            </a:r>
            <a:r>
              <a:rPr dirty="0"/>
              <a:t>de</a:t>
            </a:r>
            <a:r>
              <a:rPr dirty="0" spc="60"/>
              <a:t> </a:t>
            </a:r>
            <a:r>
              <a:rPr dirty="0"/>
              <a:t>la</a:t>
            </a:r>
            <a:r>
              <a:rPr dirty="0" spc="65"/>
              <a:t> </a:t>
            </a:r>
            <a:r>
              <a:rPr dirty="0"/>
              <a:t>gestion</a:t>
            </a:r>
            <a:r>
              <a:rPr dirty="0" spc="60"/>
              <a:t> </a:t>
            </a:r>
            <a:r>
              <a:rPr dirty="0"/>
              <a:t>de</a:t>
            </a:r>
            <a:r>
              <a:rPr dirty="0" spc="60"/>
              <a:t> </a:t>
            </a:r>
            <a:r>
              <a:rPr dirty="0"/>
              <a:t>vos</a:t>
            </a:r>
            <a:r>
              <a:rPr dirty="0" spc="60"/>
              <a:t> </a:t>
            </a:r>
            <a:r>
              <a:rPr dirty="0"/>
              <a:t>VTC</a:t>
            </a:r>
            <a:r>
              <a:rPr dirty="0" spc="65"/>
              <a:t> </a:t>
            </a:r>
            <a:r>
              <a:rPr dirty="0"/>
              <a:t>et</a:t>
            </a:r>
            <a:r>
              <a:rPr dirty="0" spc="60"/>
              <a:t> </a:t>
            </a:r>
            <a:r>
              <a:rPr dirty="0"/>
              <a:t>de</a:t>
            </a:r>
            <a:r>
              <a:rPr dirty="0" spc="60"/>
              <a:t> </a:t>
            </a:r>
            <a:r>
              <a:rPr dirty="0"/>
              <a:t>vos</a:t>
            </a:r>
            <a:r>
              <a:rPr dirty="0" spc="60"/>
              <a:t> </a:t>
            </a:r>
            <a:r>
              <a:rPr dirty="0"/>
              <a:t>chauffeurs.</a:t>
            </a:r>
            <a:r>
              <a:rPr dirty="0" spc="60"/>
              <a:t> </a:t>
            </a:r>
            <a:r>
              <a:rPr dirty="0" spc="-25"/>
              <a:t>le </a:t>
            </a:r>
            <a:r>
              <a:rPr dirty="0"/>
              <a:t>rechargement</a:t>
            </a:r>
            <a:r>
              <a:rPr dirty="0" spc="55"/>
              <a:t> </a:t>
            </a:r>
            <a:r>
              <a:rPr dirty="0"/>
              <a:t>de</a:t>
            </a:r>
            <a:r>
              <a:rPr dirty="0" spc="65"/>
              <a:t> </a:t>
            </a:r>
            <a:r>
              <a:rPr dirty="0"/>
              <a:t>UV</a:t>
            </a:r>
            <a:r>
              <a:rPr dirty="0" spc="70"/>
              <a:t> </a:t>
            </a:r>
            <a:r>
              <a:rPr dirty="0"/>
              <a:t>ainsi</a:t>
            </a:r>
            <a:r>
              <a:rPr dirty="0" spc="65"/>
              <a:t> </a:t>
            </a:r>
            <a:r>
              <a:rPr dirty="0"/>
              <a:t>que</a:t>
            </a:r>
            <a:r>
              <a:rPr dirty="0" spc="65"/>
              <a:t> </a:t>
            </a:r>
            <a:r>
              <a:rPr dirty="0"/>
              <a:t>l'entretien</a:t>
            </a:r>
            <a:r>
              <a:rPr dirty="0" spc="70"/>
              <a:t> </a:t>
            </a:r>
            <a:r>
              <a:rPr dirty="0"/>
              <a:t>de</a:t>
            </a:r>
            <a:r>
              <a:rPr dirty="0" spc="65"/>
              <a:t> </a:t>
            </a:r>
            <a:r>
              <a:rPr dirty="0"/>
              <a:t>vos</a:t>
            </a:r>
            <a:r>
              <a:rPr dirty="0" spc="70"/>
              <a:t> </a:t>
            </a:r>
            <a:r>
              <a:rPr dirty="0" spc="-10"/>
              <a:t>véhicules.</a:t>
            </a:r>
          </a:p>
          <a:p>
            <a:pPr>
              <a:lnSpc>
                <a:spcPct val="100000"/>
              </a:lnSpc>
            </a:pPr>
          </a:p>
          <a:p>
            <a:pPr>
              <a:lnSpc>
                <a:spcPct val="100000"/>
              </a:lnSpc>
              <a:spcBef>
                <a:spcPts val="335"/>
              </a:spcBef>
            </a:pPr>
          </a:p>
          <a:p>
            <a:pPr algn="ctr" marL="12700" marR="5080">
              <a:lnSpc>
                <a:spcPct val="101600"/>
              </a:lnSpc>
              <a:spcBef>
                <a:spcPts val="5"/>
              </a:spcBef>
            </a:pPr>
            <a:r>
              <a:rPr dirty="0"/>
              <a:t>S</a:t>
            </a:r>
            <a:r>
              <a:rPr dirty="0" b="1">
                <a:latin typeface="Cousine"/>
                <a:cs typeface="Cousine"/>
              </a:rPr>
              <a:t>IA</a:t>
            </a:r>
            <a:r>
              <a:rPr dirty="0" spc="60" b="1">
                <a:latin typeface="Cousine"/>
                <a:cs typeface="Cousine"/>
              </a:rPr>
              <a:t> </a:t>
            </a:r>
            <a:r>
              <a:rPr dirty="0" b="1">
                <a:latin typeface="Cousine"/>
                <a:cs typeface="Cousine"/>
              </a:rPr>
              <a:t>IMPORT-EXPORT</a:t>
            </a:r>
            <a:r>
              <a:rPr dirty="0" spc="60" b="1">
                <a:latin typeface="Cousine"/>
                <a:cs typeface="Cousine"/>
              </a:rPr>
              <a:t> </a:t>
            </a:r>
            <a:r>
              <a:rPr dirty="0"/>
              <a:t>a</a:t>
            </a:r>
            <a:r>
              <a:rPr dirty="0" spc="60"/>
              <a:t> </a:t>
            </a:r>
            <a:r>
              <a:rPr dirty="0"/>
              <a:t>pour</a:t>
            </a:r>
            <a:r>
              <a:rPr dirty="0" spc="60"/>
              <a:t> </a:t>
            </a:r>
            <a:r>
              <a:rPr dirty="0"/>
              <a:t>objectif</a:t>
            </a:r>
            <a:r>
              <a:rPr dirty="0" spc="60"/>
              <a:t> </a:t>
            </a:r>
            <a:r>
              <a:rPr dirty="0"/>
              <a:t>de</a:t>
            </a:r>
            <a:r>
              <a:rPr dirty="0" spc="60"/>
              <a:t> </a:t>
            </a:r>
            <a:r>
              <a:rPr dirty="0"/>
              <a:t>mener</a:t>
            </a:r>
            <a:r>
              <a:rPr dirty="0" spc="60"/>
              <a:t> </a:t>
            </a:r>
            <a:r>
              <a:rPr dirty="0"/>
              <a:t>à</a:t>
            </a:r>
            <a:r>
              <a:rPr dirty="0" spc="60"/>
              <a:t> </a:t>
            </a:r>
            <a:r>
              <a:rPr dirty="0"/>
              <a:t>bon</a:t>
            </a:r>
            <a:r>
              <a:rPr dirty="0" spc="60"/>
              <a:t> </a:t>
            </a:r>
            <a:r>
              <a:rPr dirty="0"/>
              <a:t>port</a:t>
            </a:r>
            <a:r>
              <a:rPr dirty="0" spc="60"/>
              <a:t> </a:t>
            </a:r>
            <a:r>
              <a:rPr dirty="0"/>
              <a:t>tous</a:t>
            </a:r>
            <a:r>
              <a:rPr dirty="0" spc="60"/>
              <a:t> </a:t>
            </a:r>
            <a:r>
              <a:rPr dirty="0"/>
              <a:t>vos</a:t>
            </a:r>
            <a:r>
              <a:rPr dirty="0" spc="60"/>
              <a:t> </a:t>
            </a:r>
            <a:r>
              <a:rPr dirty="0" spc="-10"/>
              <a:t>marchandises </a:t>
            </a:r>
            <a:r>
              <a:rPr dirty="0"/>
              <a:t>dans</a:t>
            </a:r>
            <a:r>
              <a:rPr dirty="0" spc="60"/>
              <a:t> </a:t>
            </a:r>
            <a:r>
              <a:rPr dirty="0"/>
              <a:t>les</a:t>
            </a:r>
            <a:r>
              <a:rPr dirty="0" spc="60"/>
              <a:t> </a:t>
            </a:r>
            <a:r>
              <a:rPr dirty="0"/>
              <a:t>meilleurs</a:t>
            </a:r>
            <a:r>
              <a:rPr dirty="0" spc="60"/>
              <a:t> </a:t>
            </a:r>
            <a:r>
              <a:rPr dirty="0"/>
              <a:t>délai</a:t>
            </a:r>
            <a:r>
              <a:rPr dirty="0" spc="60"/>
              <a:t> </a:t>
            </a:r>
            <a:r>
              <a:rPr dirty="0"/>
              <a:t>et</a:t>
            </a:r>
            <a:r>
              <a:rPr dirty="0" spc="60"/>
              <a:t> </a:t>
            </a:r>
            <a:r>
              <a:rPr dirty="0"/>
              <a:t>de</a:t>
            </a:r>
            <a:r>
              <a:rPr dirty="0" spc="60"/>
              <a:t> </a:t>
            </a:r>
            <a:r>
              <a:rPr dirty="0"/>
              <a:t>bonne</a:t>
            </a:r>
            <a:r>
              <a:rPr dirty="0" spc="60"/>
              <a:t> </a:t>
            </a:r>
            <a:r>
              <a:rPr dirty="0" spc="-10"/>
              <a:t>condition.</a:t>
            </a:r>
          </a:p>
        </p:txBody>
      </p:sp>
      <p:pic>
        <p:nvPicPr>
          <p:cNvPr id="38" name="object 3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7738963"/>
            <a:ext cx="5100065" cy="25050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014643" y="7907480"/>
            <a:ext cx="6273800" cy="2379980"/>
            <a:chOff x="12014643" y="7907480"/>
            <a:chExt cx="6273800" cy="2379980"/>
          </a:xfrm>
        </p:grpSpPr>
        <p:sp>
          <p:nvSpPr>
            <p:cNvPr id="3" name="object 3" descr=""/>
            <p:cNvSpPr/>
            <p:nvPr/>
          </p:nvSpPr>
          <p:spPr>
            <a:xfrm>
              <a:off x="12014643" y="7907480"/>
              <a:ext cx="6273800" cy="2379980"/>
            </a:xfrm>
            <a:custGeom>
              <a:avLst/>
              <a:gdLst/>
              <a:ahLst/>
              <a:cxnLst/>
              <a:rect l="l" t="t" r="r" b="b"/>
              <a:pathLst>
                <a:path w="6273800" h="2379979">
                  <a:moveTo>
                    <a:pt x="6273354" y="2014826"/>
                  </a:moveTo>
                  <a:lnTo>
                    <a:pt x="1510544" y="2014826"/>
                  </a:lnTo>
                  <a:lnTo>
                    <a:pt x="1550391" y="1989042"/>
                  </a:lnTo>
                  <a:lnTo>
                    <a:pt x="1629815" y="1939092"/>
                  </a:lnTo>
                  <a:lnTo>
                    <a:pt x="1669662" y="1913307"/>
                  </a:lnTo>
                  <a:lnTo>
                    <a:pt x="1743539" y="1895039"/>
                  </a:lnTo>
                  <a:lnTo>
                    <a:pt x="1783212" y="1886540"/>
                  </a:lnTo>
                  <a:lnTo>
                    <a:pt x="1824595" y="1878437"/>
                  </a:lnTo>
                  <a:lnTo>
                    <a:pt x="1867603" y="1870707"/>
                  </a:lnTo>
                  <a:lnTo>
                    <a:pt x="1912149" y="1863329"/>
                  </a:lnTo>
                  <a:lnTo>
                    <a:pt x="1958148" y="1856282"/>
                  </a:lnTo>
                  <a:lnTo>
                    <a:pt x="2054163" y="1843095"/>
                  </a:lnTo>
                  <a:lnTo>
                    <a:pt x="2154966" y="1830973"/>
                  </a:lnTo>
                  <a:lnTo>
                    <a:pt x="2313649" y="1814413"/>
                  </a:lnTo>
                  <a:lnTo>
                    <a:pt x="3164764" y="1741537"/>
                  </a:lnTo>
                  <a:lnTo>
                    <a:pt x="3384149" y="1718922"/>
                  </a:lnTo>
                  <a:lnTo>
                    <a:pt x="3489054" y="1706212"/>
                  </a:lnTo>
                  <a:lnTo>
                    <a:pt x="3589857" y="1692339"/>
                  </a:lnTo>
                  <a:lnTo>
                    <a:pt x="3638506" y="1684912"/>
                  </a:lnTo>
                  <a:lnTo>
                    <a:pt x="3685872" y="1677130"/>
                  </a:lnTo>
                  <a:lnTo>
                    <a:pt x="3731871" y="1668971"/>
                  </a:lnTo>
                  <a:lnTo>
                    <a:pt x="3776417" y="1660415"/>
                  </a:lnTo>
                  <a:lnTo>
                    <a:pt x="3819425" y="1651438"/>
                  </a:lnTo>
                  <a:lnTo>
                    <a:pt x="3860808" y="1642021"/>
                  </a:lnTo>
                  <a:lnTo>
                    <a:pt x="3900481" y="1632141"/>
                  </a:lnTo>
                  <a:lnTo>
                    <a:pt x="3938360" y="1621778"/>
                  </a:lnTo>
                  <a:lnTo>
                    <a:pt x="3974358" y="1610909"/>
                  </a:lnTo>
                  <a:lnTo>
                    <a:pt x="4002594" y="1603589"/>
                  </a:lnTo>
                  <a:lnTo>
                    <a:pt x="4045131" y="1594743"/>
                  </a:lnTo>
                  <a:lnTo>
                    <a:pt x="4217292" y="1561318"/>
                  </a:lnTo>
                  <a:lnTo>
                    <a:pt x="4275776" y="1548641"/>
                  </a:lnTo>
                  <a:lnTo>
                    <a:pt x="4327932" y="1535575"/>
                  </a:lnTo>
                  <a:lnTo>
                    <a:pt x="4369634" y="1522349"/>
                  </a:lnTo>
                  <a:lnTo>
                    <a:pt x="4402033" y="1505070"/>
                  </a:lnTo>
                  <a:lnTo>
                    <a:pt x="4432953" y="1479518"/>
                  </a:lnTo>
                  <a:lnTo>
                    <a:pt x="4472097" y="1459808"/>
                  </a:lnTo>
                  <a:lnTo>
                    <a:pt x="4514214" y="1441929"/>
                  </a:lnTo>
                  <a:lnTo>
                    <a:pt x="4554050" y="1421873"/>
                  </a:lnTo>
                  <a:lnTo>
                    <a:pt x="4586351" y="1395630"/>
                  </a:lnTo>
                  <a:lnTo>
                    <a:pt x="4607456" y="1378733"/>
                  </a:lnTo>
                  <a:lnTo>
                    <a:pt x="4632611" y="1363050"/>
                  </a:lnTo>
                  <a:lnTo>
                    <a:pt x="4659656" y="1347638"/>
                  </a:lnTo>
                  <a:lnTo>
                    <a:pt x="4686430" y="1331551"/>
                  </a:lnTo>
                  <a:lnTo>
                    <a:pt x="4733466" y="1298667"/>
                  </a:lnTo>
                  <a:lnTo>
                    <a:pt x="4772739" y="1261801"/>
                  </a:lnTo>
                  <a:lnTo>
                    <a:pt x="4802158" y="1222910"/>
                  </a:lnTo>
                  <a:lnTo>
                    <a:pt x="4819629" y="1183952"/>
                  </a:lnTo>
                  <a:lnTo>
                    <a:pt x="4867799" y="1171026"/>
                  </a:lnTo>
                  <a:lnTo>
                    <a:pt x="4916246" y="1157444"/>
                  </a:lnTo>
                  <a:lnTo>
                    <a:pt x="5060826" y="1114832"/>
                  </a:lnTo>
                  <a:lnTo>
                    <a:pt x="5105747" y="1090087"/>
                  </a:lnTo>
                  <a:lnTo>
                    <a:pt x="5139321" y="1064367"/>
                  </a:lnTo>
                  <a:lnTo>
                    <a:pt x="5179386" y="1009986"/>
                  </a:lnTo>
                  <a:lnTo>
                    <a:pt x="5194944" y="951656"/>
                  </a:lnTo>
                  <a:lnTo>
                    <a:pt x="5199914" y="889347"/>
                  </a:lnTo>
                  <a:lnTo>
                    <a:pt x="5202780" y="856690"/>
                  </a:lnTo>
                  <a:lnTo>
                    <a:pt x="5208220" y="823026"/>
                  </a:lnTo>
                  <a:lnTo>
                    <a:pt x="5217974" y="788351"/>
                  </a:lnTo>
                  <a:lnTo>
                    <a:pt x="5233782" y="752662"/>
                  </a:lnTo>
                  <a:lnTo>
                    <a:pt x="5257384" y="715955"/>
                  </a:lnTo>
                  <a:lnTo>
                    <a:pt x="5271692" y="684062"/>
                  </a:lnTo>
                  <a:lnTo>
                    <a:pt x="5281472" y="637239"/>
                  </a:lnTo>
                  <a:lnTo>
                    <a:pt x="5290147" y="585267"/>
                  </a:lnTo>
                  <a:lnTo>
                    <a:pt x="5301137" y="537926"/>
                  </a:lnTo>
                  <a:lnTo>
                    <a:pt x="5317864" y="504996"/>
                  </a:lnTo>
                  <a:lnTo>
                    <a:pt x="5354696" y="470852"/>
                  </a:lnTo>
                  <a:lnTo>
                    <a:pt x="5398143" y="438126"/>
                  </a:lnTo>
                  <a:lnTo>
                    <a:pt x="5491382" y="373957"/>
                  </a:lnTo>
                  <a:lnTo>
                    <a:pt x="5503482" y="363335"/>
                  </a:lnTo>
                  <a:lnTo>
                    <a:pt x="5534685" y="335060"/>
                  </a:lnTo>
                  <a:lnTo>
                    <a:pt x="5579622" y="297926"/>
                  </a:lnTo>
                  <a:lnTo>
                    <a:pt x="5643570" y="252547"/>
                  </a:lnTo>
                  <a:lnTo>
                    <a:pt x="5684323" y="226960"/>
                  </a:lnTo>
                  <a:lnTo>
                    <a:pt x="5731808" y="199543"/>
                  </a:lnTo>
                  <a:lnTo>
                    <a:pt x="5786684" y="170374"/>
                  </a:lnTo>
                  <a:lnTo>
                    <a:pt x="5849611" y="139530"/>
                  </a:lnTo>
                  <a:lnTo>
                    <a:pt x="5921249" y="107088"/>
                  </a:lnTo>
                  <a:lnTo>
                    <a:pt x="6002257" y="73125"/>
                  </a:lnTo>
                  <a:lnTo>
                    <a:pt x="6093296" y="37719"/>
                  </a:lnTo>
                  <a:lnTo>
                    <a:pt x="6160255" y="12519"/>
                  </a:lnTo>
                  <a:lnTo>
                    <a:pt x="6263807" y="1114"/>
                  </a:lnTo>
                  <a:lnTo>
                    <a:pt x="6273354" y="0"/>
                  </a:lnTo>
                  <a:lnTo>
                    <a:pt x="6273354" y="2014826"/>
                  </a:lnTo>
                  <a:close/>
                </a:path>
                <a:path w="6273800" h="2379979">
                  <a:moveTo>
                    <a:pt x="6273354" y="2089346"/>
                  </a:moveTo>
                  <a:lnTo>
                    <a:pt x="1176647" y="2089346"/>
                  </a:lnTo>
                  <a:lnTo>
                    <a:pt x="1212287" y="2083676"/>
                  </a:lnTo>
                  <a:lnTo>
                    <a:pt x="1246307" y="2073146"/>
                  </a:lnTo>
                  <a:lnTo>
                    <a:pt x="1260763" y="2066970"/>
                  </a:lnTo>
                  <a:lnTo>
                    <a:pt x="1275016" y="2060456"/>
                  </a:lnTo>
                  <a:lnTo>
                    <a:pt x="1318306" y="2040240"/>
                  </a:lnTo>
                  <a:lnTo>
                    <a:pt x="1333426" y="2033456"/>
                  </a:lnTo>
                  <a:lnTo>
                    <a:pt x="1348546" y="2027078"/>
                  </a:lnTo>
                  <a:lnTo>
                    <a:pt x="1363665" y="2021306"/>
                  </a:lnTo>
                  <a:lnTo>
                    <a:pt x="1397651" y="2010371"/>
                  </a:lnTo>
                  <a:lnTo>
                    <a:pt x="1433055" y="2004566"/>
                  </a:lnTo>
                  <a:lnTo>
                    <a:pt x="1470483" y="2005511"/>
                  </a:lnTo>
                  <a:lnTo>
                    <a:pt x="1510544" y="2014826"/>
                  </a:lnTo>
                  <a:lnTo>
                    <a:pt x="6273354" y="2014826"/>
                  </a:lnTo>
                  <a:lnTo>
                    <a:pt x="6273354" y="2089346"/>
                  </a:lnTo>
                  <a:close/>
                </a:path>
                <a:path w="6273800" h="2379979">
                  <a:moveTo>
                    <a:pt x="6273354" y="2211385"/>
                  </a:moveTo>
                  <a:lnTo>
                    <a:pt x="736552" y="2211385"/>
                  </a:lnTo>
                  <a:lnTo>
                    <a:pt x="769476" y="2181433"/>
                  </a:lnTo>
                  <a:lnTo>
                    <a:pt x="805717" y="2151482"/>
                  </a:lnTo>
                  <a:lnTo>
                    <a:pt x="844793" y="2123258"/>
                  </a:lnTo>
                  <a:lnTo>
                    <a:pt x="886218" y="2098490"/>
                  </a:lnTo>
                  <a:lnTo>
                    <a:pt x="929510" y="2078906"/>
                  </a:lnTo>
                  <a:lnTo>
                    <a:pt x="967040" y="2067566"/>
                  </a:lnTo>
                  <a:lnTo>
                    <a:pt x="1005109" y="2061626"/>
                  </a:lnTo>
                  <a:lnTo>
                    <a:pt x="1031051" y="2062717"/>
                  </a:lnTo>
                  <a:lnTo>
                    <a:pt x="1054429" y="2067116"/>
                  </a:lnTo>
                  <a:lnTo>
                    <a:pt x="1076186" y="2073270"/>
                  </a:lnTo>
                  <a:lnTo>
                    <a:pt x="1097268" y="2079626"/>
                  </a:lnTo>
                  <a:lnTo>
                    <a:pt x="1138578" y="2088536"/>
                  </a:lnTo>
                  <a:lnTo>
                    <a:pt x="1176647" y="2089346"/>
                  </a:lnTo>
                  <a:lnTo>
                    <a:pt x="6273354" y="2089346"/>
                  </a:lnTo>
                  <a:lnTo>
                    <a:pt x="6273354" y="2211385"/>
                  </a:lnTo>
                  <a:close/>
                </a:path>
                <a:path w="6273800" h="2379979">
                  <a:moveTo>
                    <a:pt x="6273354" y="2379509"/>
                  </a:moveTo>
                  <a:lnTo>
                    <a:pt x="0" y="2379509"/>
                  </a:lnTo>
                  <a:lnTo>
                    <a:pt x="24480" y="2353944"/>
                  </a:lnTo>
                  <a:lnTo>
                    <a:pt x="126891" y="2349414"/>
                  </a:lnTo>
                  <a:lnTo>
                    <a:pt x="381596" y="2335224"/>
                  </a:lnTo>
                  <a:lnTo>
                    <a:pt x="560154" y="2202025"/>
                  </a:lnTo>
                  <a:lnTo>
                    <a:pt x="607662" y="2199438"/>
                  </a:lnTo>
                  <a:lnTo>
                    <a:pt x="653483" y="2200225"/>
                  </a:lnTo>
                  <a:lnTo>
                    <a:pt x="696739" y="2204253"/>
                  </a:lnTo>
                  <a:lnTo>
                    <a:pt x="736552" y="2211385"/>
                  </a:lnTo>
                  <a:lnTo>
                    <a:pt x="6273354" y="2211385"/>
                  </a:lnTo>
                  <a:lnTo>
                    <a:pt x="6273354" y="237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2422159" y="7914791"/>
              <a:ext cx="5866130" cy="2362200"/>
            </a:xfrm>
            <a:custGeom>
              <a:avLst/>
              <a:gdLst/>
              <a:ahLst/>
              <a:cxnLst/>
              <a:rect l="l" t="t" r="r" b="b"/>
              <a:pathLst>
                <a:path w="5866130" h="2362200">
                  <a:moveTo>
                    <a:pt x="5865838" y="139700"/>
                  </a:moveTo>
                  <a:lnTo>
                    <a:pt x="5525221" y="139700"/>
                  </a:lnTo>
                  <a:lnTo>
                    <a:pt x="5557700" y="114300"/>
                  </a:lnTo>
                  <a:lnTo>
                    <a:pt x="5585251" y="101600"/>
                  </a:lnTo>
                  <a:lnTo>
                    <a:pt x="5606727" y="76200"/>
                  </a:lnTo>
                  <a:lnTo>
                    <a:pt x="5620980" y="50800"/>
                  </a:lnTo>
                  <a:lnTo>
                    <a:pt x="5681460" y="50800"/>
                  </a:lnTo>
                  <a:lnTo>
                    <a:pt x="5702924" y="38100"/>
                  </a:lnTo>
                  <a:lnTo>
                    <a:pt x="5723039" y="25400"/>
                  </a:lnTo>
                  <a:lnTo>
                    <a:pt x="5740184" y="12700"/>
                  </a:lnTo>
                  <a:lnTo>
                    <a:pt x="5752739" y="0"/>
                  </a:lnTo>
                  <a:lnTo>
                    <a:pt x="5831218" y="0"/>
                  </a:lnTo>
                  <a:lnTo>
                    <a:pt x="5854483" y="12700"/>
                  </a:lnTo>
                  <a:lnTo>
                    <a:pt x="5865838" y="12700"/>
                  </a:lnTo>
                  <a:lnTo>
                    <a:pt x="5865838" y="139700"/>
                  </a:lnTo>
                  <a:close/>
                </a:path>
                <a:path w="5866130" h="2362200">
                  <a:moveTo>
                    <a:pt x="5865838" y="304800"/>
                  </a:moveTo>
                  <a:lnTo>
                    <a:pt x="5258104" y="304800"/>
                  </a:lnTo>
                  <a:lnTo>
                    <a:pt x="5267138" y="292100"/>
                  </a:lnTo>
                  <a:lnTo>
                    <a:pt x="5274214" y="292100"/>
                  </a:lnTo>
                  <a:lnTo>
                    <a:pt x="5280075" y="279400"/>
                  </a:lnTo>
                  <a:lnTo>
                    <a:pt x="5285464" y="266700"/>
                  </a:lnTo>
                  <a:lnTo>
                    <a:pt x="5291685" y="254000"/>
                  </a:lnTo>
                  <a:lnTo>
                    <a:pt x="5297974" y="241300"/>
                  </a:lnTo>
                  <a:lnTo>
                    <a:pt x="5305207" y="241300"/>
                  </a:lnTo>
                  <a:lnTo>
                    <a:pt x="5314263" y="228600"/>
                  </a:lnTo>
                  <a:lnTo>
                    <a:pt x="5343063" y="228600"/>
                  </a:lnTo>
                  <a:lnTo>
                    <a:pt x="5362705" y="203200"/>
                  </a:lnTo>
                  <a:lnTo>
                    <a:pt x="5390583" y="177800"/>
                  </a:lnTo>
                  <a:lnTo>
                    <a:pt x="5423860" y="152400"/>
                  </a:lnTo>
                  <a:lnTo>
                    <a:pt x="5459702" y="139700"/>
                  </a:lnTo>
                  <a:lnTo>
                    <a:pt x="5478647" y="127000"/>
                  </a:lnTo>
                  <a:lnTo>
                    <a:pt x="5511946" y="127000"/>
                  </a:lnTo>
                  <a:lnTo>
                    <a:pt x="5525221" y="139700"/>
                  </a:lnTo>
                  <a:lnTo>
                    <a:pt x="5865838" y="139700"/>
                  </a:lnTo>
                  <a:lnTo>
                    <a:pt x="5865838" y="304800"/>
                  </a:lnTo>
                  <a:close/>
                </a:path>
                <a:path w="5866130" h="2362200">
                  <a:moveTo>
                    <a:pt x="4945420" y="735819"/>
                  </a:moveTo>
                  <a:lnTo>
                    <a:pt x="4948107" y="723900"/>
                  </a:lnTo>
                  <a:lnTo>
                    <a:pt x="4955316" y="673100"/>
                  </a:lnTo>
                  <a:lnTo>
                    <a:pt x="4961600" y="635000"/>
                  </a:lnTo>
                  <a:lnTo>
                    <a:pt x="4973218" y="584200"/>
                  </a:lnTo>
                  <a:lnTo>
                    <a:pt x="5017503" y="533400"/>
                  </a:lnTo>
                  <a:lnTo>
                    <a:pt x="5061276" y="495300"/>
                  </a:lnTo>
                  <a:lnTo>
                    <a:pt x="5107344" y="469900"/>
                  </a:lnTo>
                  <a:lnTo>
                    <a:pt x="5152265" y="431800"/>
                  </a:lnTo>
                  <a:lnTo>
                    <a:pt x="5191561" y="406400"/>
                  </a:lnTo>
                  <a:lnTo>
                    <a:pt x="5222014" y="368300"/>
                  </a:lnTo>
                  <a:lnTo>
                    <a:pt x="5237213" y="330200"/>
                  </a:lnTo>
                  <a:lnTo>
                    <a:pt x="5230744" y="292100"/>
                  </a:lnTo>
                  <a:lnTo>
                    <a:pt x="5240082" y="304800"/>
                  </a:lnTo>
                  <a:lnTo>
                    <a:pt x="5865838" y="304800"/>
                  </a:lnTo>
                  <a:lnTo>
                    <a:pt x="5865838" y="393700"/>
                  </a:lnTo>
                  <a:lnTo>
                    <a:pt x="5467363" y="546100"/>
                  </a:lnTo>
                  <a:lnTo>
                    <a:pt x="5324536" y="596900"/>
                  </a:lnTo>
                  <a:lnTo>
                    <a:pt x="5134053" y="673100"/>
                  </a:lnTo>
                  <a:lnTo>
                    <a:pt x="5038776" y="698500"/>
                  </a:lnTo>
                  <a:lnTo>
                    <a:pt x="4945420" y="735819"/>
                  </a:lnTo>
                  <a:close/>
                </a:path>
                <a:path w="5866130" h="2362200">
                  <a:moveTo>
                    <a:pt x="5865838" y="762000"/>
                  </a:moveTo>
                  <a:lnTo>
                    <a:pt x="4939822" y="762000"/>
                  </a:lnTo>
                  <a:lnTo>
                    <a:pt x="4939951" y="761113"/>
                  </a:lnTo>
                  <a:lnTo>
                    <a:pt x="5034131" y="723900"/>
                  </a:lnTo>
                  <a:lnTo>
                    <a:pt x="5130455" y="698500"/>
                  </a:lnTo>
                  <a:lnTo>
                    <a:pt x="5226695" y="660400"/>
                  </a:lnTo>
                  <a:lnTo>
                    <a:pt x="5370930" y="609600"/>
                  </a:lnTo>
                  <a:lnTo>
                    <a:pt x="5865838" y="419100"/>
                  </a:lnTo>
                  <a:lnTo>
                    <a:pt x="5865838" y="762000"/>
                  </a:lnTo>
                  <a:close/>
                </a:path>
                <a:path w="5866130" h="2362200">
                  <a:moveTo>
                    <a:pt x="4943096" y="746123"/>
                  </a:moveTo>
                  <a:lnTo>
                    <a:pt x="4943467" y="736600"/>
                  </a:lnTo>
                  <a:lnTo>
                    <a:pt x="4945420" y="735819"/>
                  </a:lnTo>
                  <a:lnTo>
                    <a:pt x="4943096" y="746123"/>
                  </a:lnTo>
                  <a:close/>
                </a:path>
                <a:path w="5866130" h="2362200">
                  <a:moveTo>
                    <a:pt x="4942972" y="749300"/>
                  </a:moveTo>
                  <a:lnTo>
                    <a:pt x="4942380" y="749300"/>
                  </a:lnTo>
                  <a:lnTo>
                    <a:pt x="4943096" y="746123"/>
                  </a:lnTo>
                  <a:lnTo>
                    <a:pt x="4942972" y="749300"/>
                  </a:lnTo>
                  <a:close/>
                </a:path>
                <a:path w="5866130" h="2362200">
                  <a:moveTo>
                    <a:pt x="4940377" y="758181"/>
                  </a:moveTo>
                  <a:lnTo>
                    <a:pt x="4941667" y="749300"/>
                  </a:lnTo>
                  <a:lnTo>
                    <a:pt x="4942380" y="749300"/>
                  </a:lnTo>
                  <a:lnTo>
                    <a:pt x="4940377" y="758181"/>
                  </a:lnTo>
                  <a:close/>
                </a:path>
                <a:path w="5866130" h="2362200">
                  <a:moveTo>
                    <a:pt x="4939693" y="761215"/>
                  </a:moveTo>
                  <a:lnTo>
                    <a:pt x="4940377" y="758181"/>
                  </a:lnTo>
                  <a:lnTo>
                    <a:pt x="4939951" y="761113"/>
                  </a:lnTo>
                  <a:lnTo>
                    <a:pt x="4939693" y="761215"/>
                  </a:lnTo>
                  <a:close/>
                </a:path>
                <a:path w="5866130" h="2362200">
                  <a:moveTo>
                    <a:pt x="3743437" y="1803400"/>
                  </a:moveTo>
                  <a:lnTo>
                    <a:pt x="3415366" y="1803400"/>
                  </a:lnTo>
                  <a:lnTo>
                    <a:pt x="3461256" y="1790700"/>
                  </a:lnTo>
                  <a:lnTo>
                    <a:pt x="3548954" y="1790700"/>
                  </a:lnTo>
                  <a:lnTo>
                    <a:pt x="3590612" y="1778000"/>
                  </a:lnTo>
                  <a:lnTo>
                    <a:pt x="3630709" y="1778000"/>
                  </a:lnTo>
                  <a:lnTo>
                    <a:pt x="3669170" y="1765300"/>
                  </a:lnTo>
                  <a:lnTo>
                    <a:pt x="3705921" y="1765300"/>
                  </a:lnTo>
                  <a:lnTo>
                    <a:pt x="3740886" y="1752600"/>
                  </a:lnTo>
                  <a:lnTo>
                    <a:pt x="3773990" y="1752600"/>
                  </a:lnTo>
                  <a:lnTo>
                    <a:pt x="3805159" y="1739900"/>
                  </a:lnTo>
                  <a:lnTo>
                    <a:pt x="3832420" y="1727200"/>
                  </a:lnTo>
                  <a:lnTo>
                    <a:pt x="3872755" y="1714500"/>
                  </a:lnTo>
                  <a:lnTo>
                    <a:pt x="3922308" y="1701800"/>
                  </a:lnTo>
                  <a:lnTo>
                    <a:pt x="4033657" y="1676400"/>
                  </a:lnTo>
                  <a:lnTo>
                    <a:pt x="4087745" y="1651000"/>
                  </a:lnTo>
                  <a:lnTo>
                    <a:pt x="4135636" y="1638300"/>
                  </a:lnTo>
                  <a:lnTo>
                    <a:pt x="4159351" y="1625600"/>
                  </a:lnTo>
                  <a:lnTo>
                    <a:pt x="4178475" y="1625600"/>
                  </a:lnTo>
                  <a:lnTo>
                    <a:pt x="4220449" y="1562100"/>
                  </a:lnTo>
                  <a:lnTo>
                    <a:pt x="4227896" y="1498600"/>
                  </a:lnTo>
                  <a:lnTo>
                    <a:pt x="4250115" y="1460500"/>
                  </a:lnTo>
                  <a:lnTo>
                    <a:pt x="4270567" y="1447800"/>
                  </a:lnTo>
                  <a:lnTo>
                    <a:pt x="4294934" y="1422400"/>
                  </a:lnTo>
                  <a:lnTo>
                    <a:pt x="4347314" y="1397000"/>
                  </a:lnTo>
                  <a:lnTo>
                    <a:pt x="4395576" y="1358900"/>
                  </a:lnTo>
                  <a:lnTo>
                    <a:pt x="4434793" y="1320800"/>
                  </a:lnTo>
                  <a:lnTo>
                    <a:pt x="4463750" y="1282700"/>
                  </a:lnTo>
                  <a:lnTo>
                    <a:pt x="4481232" y="1244600"/>
                  </a:lnTo>
                  <a:lnTo>
                    <a:pt x="4724590" y="1181100"/>
                  </a:lnTo>
                  <a:lnTo>
                    <a:pt x="4766185" y="1155700"/>
                  </a:lnTo>
                  <a:lnTo>
                    <a:pt x="4802286" y="1117600"/>
                  </a:lnTo>
                  <a:lnTo>
                    <a:pt x="4833349" y="1079500"/>
                  </a:lnTo>
                  <a:lnTo>
                    <a:pt x="4859830" y="1028700"/>
                  </a:lnTo>
                  <a:lnTo>
                    <a:pt x="4882188" y="977900"/>
                  </a:lnTo>
                  <a:lnTo>
                    <a:pt x="4900878" y="927100"/>
                  </a:lnTo>
                  <a:lnTo>
                    <a:pt x="4916359" y="876300"/>
                  </a:lnTo>
                  <a:lnTo>
                    <a:pt x="4929085" y="825500"/>
                  </a:lnTo>
                  <a:lnTo>
                    <a:pt x="4939516" y="762000"/>
                  </a:lnTo>
                  <a:lnTo>
                    <a:pt x="4939693" y="761215"/>
                  </a:lnTo>
                  <a:lnTo>
                    <a:pt x="4939951" y="761113"/>
                  </a:lnTo>
                  <a:lnTo>
                    <a:pt x="4939822" y="762000"/>
                  </a:lnTo>
                  <a:lnTo>
                    <a:pt x="5865838" y="762000"/>
                  </a:lnTo>
                  <a:lnTo>
                    <a:pt x="5865838" y="1003300"/>
                  </a:lnTo>
                  <a:lnTo>
                    <a:pt x="4137778" y="1651000"/>
                  </a:lnTo>
                  <a:lnTo>
                    <a:pt x="3743437" y="1803400"/>
                  </a:lnTo>
                  <a:close/>
                </a:path>
                <a:path w="5866130" h="2362200">
                  <a:moveTo>
                    <a:pt x="4939516" y="762000"/>
                  </a:moveTo>
                  <a:lnTo>
                    <a:pt x="4937707" y="762000"/>
                  </a:lnTo>
                  <a:lnTo>
                    <a:pt x="4939693" y="761215"/>
                  </a:lnTo>
                  <a:lnTo>
                    <a:pt x="4939516" y="762000"/>
                  </a:lnTo>
                  <a:close/>
                </a:path>
                <a:path w="5866130" h="2362200">
                  <a:moveTo>
                    <a:pt x="3854441" y="2362200"/>
                  </a:moveTo>
                  <a:lnTo>
                    <a:pt x="2299937" y="2362200"/>
                  </a:lnTo>
                  <a:lnTo>
                    <a:pt x="2903270" y="2146300"/>
                  </a:lnTo>
                  <a:lnTo>
                    <a:pt x="3189566" y="2032000"/>
                  </a:lnTo>
                  <a:lnTo>
                    <a:pt x="5101144" y="1308100"/>
                  </a:lnTo>
                  <a:lnTo>
                    <a:pt x="5865838" y="1028700"/>
                  </a:lnTo>
                  <a:lnTo>
                    <a:pt x="5865838" y="1612900"/>
                  </a:lnTo>
                  <a:lnTo>
                    <a:pt x="5483691" y="1752600"/>
                  </a:lnTo>
                  <a:lnTo>
                    <a:pt x="4146328" y="2260600"/>
                  </a:lnTo>
                  <a:lnTo>
                    <a:pt x="3854441" y="2362200"/>
                  </a:lnTo>
                  <a:close/>
                </a:path>
                <a:path w="5866130" h="2362200">
                  <a:moveTo>
                    <a:pt x="5466768" y="2362200"/>
                  </a:moveTo>
                  <a:lnTo>
                    <a:pt x="3920348" y="2362200"/>
                  </a:lnTo>
                  <a:lnTo>
                    <a:pt x="5396351" y="1816100"/>
                  </a:lnTo>
                  <a:lnTo>
                    <a:pt x="5865838" y="1638300"/>
                  </a:lnTo>
                  <a:lnTo>
                    <a:pt x="5865838" y="2209800"/>
                  </a:lnTo>
                  <a:lnTo>
                    <a:pt x="5466768" y="2362200"/>
                  </a:lnTo>
                  <a:close/>
                </a:path>
                <a:path w="5866130" h="2362200">
                  <a:moveTo>
                    <a:pt x="1576078" y="2006600"/>
                  </a:moveTo>
                  <a:lnTo>
                    <a:pt x="778154" y="2006600"/>
                  </a:lnTo>
                  <a:lnTo>
                    <a:pt x="810711" y="1993900"/>
                  </a:lnTo>
                  <a:lnTo>
                    <a:pt x="826843" y="1981200"/>
                  </a:lnTo>
                  <a:lnTo>
                    <a:pt x="842571" y="1981200"/>
                  </a:lnTo>
                  <a:lnTo>
                    <a:pt x="857488" y="1968500"/>
                  </a:lnTo>
                  <a:lnTo>
                    <a:pt x="886513" y="1955800"/>
                  </a:lnTo>
                  <a:lnTo>
                    <a:pt x="901970" y="1955800"/>
                  </a:lnTo>
                  <a:lnTo>
                    <a:pt x="917157" y="1943100"/>
                  </a:lnTo>
                  <a:lnTo>
                    <a:pt x="931670" y="1943100"/>
                  </a:lnTo>
                  <a:lnTo>
                    <a:pt x="965656" y="1930400"/>
                  </a:lnTo>
                  <a:lnTo>
                    <a:pt x="1078548" y="1930400"/>
                  </a:lnTo>
                  <a:lnTo>
                    <a:pt x="1197212" y="1854200"/>
                  </a:lnTo>
                  <a:lnTo>
                    <a:pt x="1237666" y="1828800"/>
                  </a:lnTo>
                  <a:lnTo>
                    <a:pt x="1273276" y="1828800"/>
                  </a:lnTo>
                  <a:lnTo>
                    <a:pt x="1311414" y="1816100"/>
                  </a:lnTo>
                  <a:lnTo>
                    <a:pt x="1351967" y="1803400"/>
                  </a:lnTo>
                  <a:lnTo>
                    <a:pt x="1394817" y="1803400"/>
                  </a:lnTo>
                  <a:lnTo>
                    <a:pt x="1439848" y="1790700"/>
                  </a:lnTo>
                  <a:lnTo>
                    <a:pt x="1586871" y="1790700"/>
                  </a:lnTo>
                  <a:lnTo>
                    <a:pt x="1639468" y="1778000"/>
                  </a:lnTo>
                  <a:lnTo>
                    <a:pt x="2163600" y="1778000"/>
                  </a:lnTo>
                  <a:lnTo>
                    <a:pt x="2178616" y="1781409"/>
                  </a:lnTo>
                  <a:lnTo>
                    <a:pt x="2167177" y="1790700"/>
                  </a:lnTo>
                  <a:lnTo>
                    <a:pt x="1576078" y="2006600"/>
                  </a:lnTo>
                  <a:close/>
                </a:path>
                <a:path w="5866130" h="2362200">
                  <a:moveTo>
                    <a:pt x="2211311" y="1788834"/>
                  </a:moveTo>
                  <a:lnTo>
                    <a:pt x="2178616" y="1781409"/>
                  </a:lnTo>
                  <a:lnTo>
                    <a:pt x="2182814" y="1778000"/>
                  </a:lnTo>
                  <a:lnTo>
                    <a:pt x="2198316" y="1778000"/>
                  </a:lnTo>
                  <a:lnTo>
                    <a:pt x="2211311" y="1788834"/>
                  </a:lnTo>
                  <a:close/>
                </a:path>
                <a:path w="5866130" h="2362200">
                  <a:moveTo>
                    <a:pt x="2219527" y="1790700"/>
                  </a:moveTo>
                  <a:lnTo>
                    <a:pt x="2213549" y="1790700"/>
                  </a:lnTo>
                  <a:lnTo>
                    <a:pt x="2211311" y="1788834"/>
                  </a:lnTo>
                  <a:lnTo>
                    <a:pt x="2219527" y="1790700"/>
                  </a:lnTo>
                  <a:close/>
                </a:path>
                <a:path w="5866130" h="2362200">
                  <a:moveTo>
                    <a:pt x="2234085" y="2362200"/>
                  </a:moveTo>
                  <a:lnTo>
                    <a:pt x="675780" y="2362200"/>
                  </a:lnTo>
                  <a:lnTo>
                    <a:pt x="1513377" y="2057400"/>
                  </a:lnTo>
                  <a:lnTo>
                    <a:pt x="1894697" y="1905000"/>
                  </a:lnTo>
                  <a:lnTo>
                    <a:pt x="2228376" y="1790700"/>
                  </a:lnTo>
                  <a:lnTo>
                    <a:pt x="2560613" y="1790700"/>
                  </a:lnTo>
                  <a:lnTo>
                    <a:pt x="2617682" y="1803400"/>
                  </a:lnTo>
                  <a:lnTo>
                    <a:pt x="3743437" y="1803400"/>
                  </a:lnTo>
                  <a:lnTo>
                    <a:pt x="3611990" y="1854200"/>
                  </a:lnTo>
                  <a:lnTo>
                    <a:pt x="3181646" y="2006600"/>
                  </a:lnTo>
                  <a:lnTo>
                    <a:pt x="2656825" y="2209800"/>
                  </a:lnTo>
                  <a:lnTo>
                    <a:pt x="2234085" y="2362200"/>
                  </a:lnTo>
                  <a:close/>
                </a:path>
                <a:path w="5866130" h="2362200">
                  <a:moveTo>
                    <a:pt x="643785" y="1993900"/>
                  </a:moveTo>
                  <a:lnTo>
                    <a:pt x="515604" y="1993900"/>
                  </a:lnTo>
                  <a:lnTo>
                    <a:pt x="534234" y="1981200"/>
                  </a:lnTo>
                  <a:lnTo>
                    <a:pt x="622073" y="1981200"/>
                  </a:lnTo>
                  <a:lnTo>
                    <a:pt x="643785" y="1993900"/>
                  </a:lnTo>
                  <a:close/>
                </a:path>
                <a:path w="5866130" h="2362200">
                  <a:moveTo>
                    <a:pt x="602504" y="2362200"/>
                  </a:moveTo>
                  <a:lnTo>
                    <a:pt x="0" y="2362200"/>
                  </a:lnTo>
                  <a:lnTo>
                    <a:pt x="176398" y="2222500"/>
                  </a:lnTo>
                  <a:lnTo>
                    <a:pt x="193677" y="2222500"/>
                  </a:lnTo>
                  <a:lnTo>
                    <a:pt x="205130" y="2209800"/>
                  </a:lnTo>
                  <a:lnTo>
                    <a:pt x="215097" y="2209800"/>
                  </a:lnTo>
                  <a:lnTo>
                    <a:pt x="224255" y="2197100"/>
                  </a:lnTo>
                  <a:lnTo>
                    <a:pt x="233277" y="2184400"/>
                  </a:lnTo>
                  <a:lnTo>
                    <a:pt x="240477" y="2184400"/>
                  </a:lnTo>
                  <a:lnTo>
                    <a:pt x="241917" y="2171700"/>
                  </a:lnTo>
                  <a:lnTo>
                    <a:pt x="251884" y="2159000"/>
                  </a:lnTo>
                  <a:lnTo>
                    <a:pt x="261717" y="2146300"/>
                  </a:lnTo>
                  <a:lnTo>
                    <a:pt x="272089" y="2133600"/>
                  </a:lnTo>
                  <a:lnTo>
                    <a:pt x="304556" y="2133600"/>
                  </a:lnTo>
                  <a:lnTo>
                    <a:pt x="337065" y="2095500"/>
                  </a:lnTo>
                  <a:lnTo>
                    <a:pt x="372996" y="2070100"/>
                  </a:lnTo>
                  <a:lnTo>
                    <a:pt x="411968" y="2044700"/>
                  </a:lnTo>
                  <a:lnTo>
                    <a:pt x="453600" y="2019300"/>
                  </a:lnTo>
                  <a:lnTo>
                    <a:pt x="497514" y="1993900"/>
                  </a:lnTo>
                  <a:lnTo>
                    <a:pt x="664552" y="1993900"/>
                  </a:lnTo>
                  <a:lnTo>
                    <a:pt x="706020" y="2006600"/>
                  </a:lnTo>
                  <a:lnTo>
                    <a:pt x="1576078" y="2006600"/>
                  </a:lnTo>
                  <a:lnTo>
                    <a:pt x="602504" y="2362200"/>
                  </a:lnTo>
                  <a:close/>
                </a:path>
                <a:path w="5866130" h="2362200">
                  <a:moveTo>
                    <a:pt x="5865838" y="2362200"/>
                  </a:moveTo>
                  <a:lnTo>
                    <a:pt x="5533509" y="2362200"/>
                  </a:lnTo>
                  <a:lnTo>
                    <a:pt x="5865838" y="2235200"/>
                  </a:lnTo>
                  <a:lnTo>
                    <a:pt x="5865838" y="2362200"/>
                  </a:lnTo>
                  <a:close/>
                </a:path>
              </a:pathLst>
            </a:custGeom>
            <a:solidFill>
              <a:srgbClr val="F1E7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3022013" y="9699109"/>
              <a:ext cx="1630045" cy="588010"/>
            </a:xfrm>
            <a:custGeom>
              <a:avLst/>
              <a:gdLst/>
              <a:ahLst/>
              <a:cxnLst/>
              <a:rect l="l" t="t" r="r" b="b"/>
              <a:pathLst>
                <a:path w="1630044" h="588009">
                  <a:moveTo>
                    <a:pt x="79393" y="587881"/>
                  </a:moveTo>
                  <a:lnTo>
                    <a:pt x="0" y="587881"/>
                  </a:lnTo>
                  <a:lnTo>
                    <a:pt x="1566603" y="0"/>
                  </a:lnTo>
                  <a:lnTo>
                    <a:pt x="1568763" y="5759"/>
                  </a:lnTo>
                  <a:lnTo>
                    <a:pt x="1629756" y="5759"/>
                  </a:lnTo>
                  <a:lnTo>
                    <a:pt x="1629962" y="6479"/>
                  </a:lnTo>
                  <a:lnTo>
                    <a:pt x="79393" y="587881"/>
                  </a:lnTo>
                  <a:close/>
                </a:path>
                <a:path w="1630044" h="588009">
                  <a:moveTo>
                    <a:pt x="1591905" y="2879"/>
                  </a:moveTo>
                  <a:lnTo>
                    <a:pt x="1583162" y="2879"/>
                  </a:lnTo>
                  <a:lnTo>
                    <a:pt x="1591082" y="0"/>
                  </a:lnTo>
                  <a:lnTo>
                    <a:pt x="1591905" y="2879"/>
                  </a:lnTo>
                  <a:close/>
                </a:path>
                <a:path w="1630044" h="588009">
                  <a:moveTo>
                    <a:pt x="1608362" y="5039"/>
                  </a:moveTo>
                  <a:lnTo>
                    <a:pt x="1592522" y="5039"/>
                  </a:lnTo>
                  <a:lnTo>
                    <a:pt x="1606202" y="0"/>
                  </a:lnTo>
                  <a:lnTo>
                    <a:pt x="1608362" y="5039"/>
                  </a:lnTo>
                  <a:close/>
                </a:path>
                <a:path w="1630044" h="588009">
                  <a:moveTo>
                    <a:pt x="1617722" y="5759"/>
                  </a:moveTo>
                  <a:lnTo>
                    <a:pt x="1568763" y="5759"/>
                  </a:lnTo>
                  <a:lnTo>
                    <a:pt x="1581722" y="719"/>
                  </a:lnTo>
                  <a:lnTo>
                    <a:pt x="1583162" y="2879"/>
                  </a:lnTo>
                  <a:lnTo>
                    <a:pt x="1591905" y="2879"/>
                  </a:lnTo>
                  <a:lnTo>
                    <a:pt x="1592522" y="5039"/>
                  </a:lnTo>
                  <a:lnTo>
                    <a:pt x="1617434" y="5039"/>
                  </a:lnTo>
                  <a:lnTo>
                    <a:pt x="1617722" y="5759"/>
                  </a:lnTo>
                  <a:close/>
                </a:path>
                <a:path w="1630044" h="588009">
                  <a:moveTo>
                    <a:pt x="1629756" y="5759"/>
                  </a:moveTo>
                  <a:lnTo>
                    <a:pt x="1617722" y="5759"/>
                  </a:lnTo>
                  <a:lnTo>
                    <a:pt x="1628522" y="1439"/>
                  </a:lnTo>
                  <a:lnTo>
                    <a:pt x="1629756" y="5759"/>
                  </a:lnTo>
                  <a:close/>
                </a:path>
                <a:path w="1630044" h="588009">
                  <a:moveTo>
                    <a:pt x="1617434" y="5039"/>
                  </a:moveTo>
                  <a:lnTo>
                    <a:pt x="1608362" y="5039"/>
                  </a:lnTo>
                  <a:lnTo>
                    <a:pt x="1616282" y="2159"/>
                  </a:lnTo>
                  <a:lnTo>
                    <a:pt x="1617434" y="5039"/>
                  </a:lnTo>
                  <a:close/>
                </a:path>
              </a:pathLst>
            </a:custGeom>
            <a:solidFill>
              <a:srgbClr val="DFCD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7355547" y="8312306"/>
              <a:ext cx="932815" cy="379095"/>
            </a:xfrm>
            <a:custGeom>
              <a:avLst/>
              <a:gdLst/>
              <a:ahLst/>
              <a:cxnLst/>
              <a:rect l="l" t="t" r="r" b="b"/>
              <a:pathLst>
                <a:path w="932815" h="379095">
                  <a:moveTo>
                    <a:pt x="2879" y="378809"/>
                  </a:moveTo>
                  <a:lnTo>
                    <a:pt x="0" y="370169"/>
                  </a:lnTo>
                  <a:lnTo>
                    <a:pt x="5759" y="368729"/>
                  </a:lnTo>
                  <a:lnTo>
                    <a:pt x="3599" y="362969"/>
                  </a:lnTo>
                  <a:lnTo>
                    <a:pt x="8639" y="361529"/>
                  </a:lnTo>
                  <a:lnTo>
                    <a:pt x="5759" y="353609"/>
                  </a:lnTo>
                  <a:lnTo>
                    <a:pt x="7919" y="352889"/>
                  </a:lnTo>
                  <a:lnTo>
                    <a:pt x="6479" y="347849"/>
                  </a:lnTo>
                  <a:lnTo>
                    <a:pt x="932450" y="0"/>
                  </a:lnTo>
                  <a:lnTo>
                    <a:pt x="932450" y="30218"/>
                  </a:lnTo>
                  <a:lnTo>
                    <a:pt x="2879" y="378809"/>
                  </a:lnTo>
                  <a:close/>
                </a:path>
              </a:pathLst>
            </a:custGeom>
            <a:solidFill>
              <a:srgbClr val="C2C4C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4642440" y="8919794"/>
              <a:ext cx="3646170" cy="1367790"/>
            </a:xfrm>
            <a:custGeom>
              <a:avLst/>
              <a:gdLst/>
              <a:ahLst/>
              <a:cxnLst/>
              <a:rect l="l" t="t" r="r" b="b"/>
              <a:pathLst>
                <a:path w="3646169" h="1367790">
                  <a:moveTo>
                    <a:pt x="3645547" y="1214729"/>
                  </a:moveTo>
                  <a:lnTo>
                    <a:pt x="3239008" y="1367205"/>
                  </a:lnTo>
                  <a:lnTo>
                    <a:pt x="3319653" y="1367205"/>
                  </a:lnTo>
                  <a:lnTo>
                    <a:pt x="3645547" y="1244942"/>
                  </a:lnTo>
                  <a:lnTo>
                    <a:pt x="3645547" y="1214729"/>
                  </a:lnTo>
                  <a:close/>
                </a:path>
                <a:path w="3646169" h="1367790">
                  <a:moveTo>
                    <a:pt x="3645547" y="607593"/>
                  </a:moveTo>
                  <a:lnTo>
                    <a:pt x="1620100" y="1367205"/>
                  </a:lnTo>
                  <a:lnTo>
                    <a:pt x="1699171" y="1367205"/>
                  </a:lnTo>
                  <a:lnTo>
                    <a:pt x="3645547" y="637070"/>
                  </a:lnTo>
                  <a:lnTo>
                    <a:pt x="3645547" y="607593"/>
                  </a:lnTo>
                  <a:close/>
                </a:path>
                <a:path w="3646169" h="1367790">
                  <a:moveTo>
                    <a:pt x="3645547" y="0"/>
                  </a:moveTo>
                  <a:lnTo>
                    <a:pt x="0" y="1367205"/>
                  </a:lnTo>
                  <a:lnTo>
                    <a:pt x="81330" y="1367205"/>
                  </a:lnTo>
                  <a:lnTo>
                    <a:pt x="3645547" y="30175"/>
                  </a:lnTo>
                  <a:lnTo>
                    <a:pt x="3645547" y="0"/>
                  </a:lnTo>
                  <a:close/>
                </a:path>
              </a:pathLst>
            </a:custGeom>
            <a:solidFill>
              <a:srgbClr val="DFCDBD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0" y="0"/>
            <a:ext cx="6774180" cy="4201160"/>
            <a:chOff x="0" y="0"/>
            <a:chExt cx="6774180" cy="4201160"/>
          </a:xfrm>
        </p:grpSpPr>
        <p:sp>
          <p:nvSpPr>
            <p:cNvPr id="9" name="object 9" descr=""/>
            <p:cNvSpPr/>
            <p:nvPr/>
          </p:nvSpPr>
          <p:spPr>
            <a:xfrm>
              <a:off x="0" y="0"/>
              <a:ext cx="6771640" cy="4201160"/>
            </a:xfrm>
            <a:custGeom>
              <a:avLst/>
              <a:gdLst/>
              <a:ahLst/>
              <a:cxnLst/>
              <a:rect l="l" t="t" r="r" b="b"/>
              <a:pathLst>
                <a:path w="6771640" h="4201160">
                  <a:moveTo>
                    <a:pt x="0" y="4142885"/>
                  </a:moveTo>
                  <a:lnTo>
                    <a:pt x="0" y="0"/>
                  </a:lnTo>
                  <a:lnTo>
                    <a:pt x="6771517" y="0"/>
                  </a:lnTo>
                  <a:lnTo>
                    <a:pt x="6771517" y="3632296"/>
                  </a:lnTo>
                  <a:lnTo>
                    <a:pt x="2473883" y="3632296"/>
                  </a:lnTo>
                  <a:lnTo>
                    <a:pt x="2460923" y="3651308"/>
                  </a:lnTo>
                  <a:lnTo>
                    <a:pt x="2435003" y="3689602"/>
                  </a:lnTo>
                  <a:lnTo>
                    <a:pt x="2422043" y="3708614"/>
                  </a:lnTo>
                  <a:lnTo>
                    <a:pt x="2394076" y="3720179"/>
                  </a:lnTo>
                  <a:lnTo>
                    <a:pt x="2361924" y="3728774"/>
                  </a:lnTo>
                  <a:lnTo>
                    <a:pt x="2219725" y="3728774"/>
                  </a:lnTo>
                  <a:lnTo>
                    <a:pt x="2201264" y="3741059"/>
                  </a:lnTo>
                  <a:lnTo>
                    <a:pt x="2188136" y="3773593"/>
                  </a:lnTo>
                  <a:lnTo>
                    <a:pt x="2178922" y="3819897"/>
                  </a:lnTo>
                  <a:lnTo>
                    <a:pt x="2172206" y="3873491"/>
                  </a:lnTo>
                  <a:lnTo>
                    <a:pt x="2166435" y="3928030"/>
                  </a:lnTo>
                  <a:lnTo>
                    <a:pt x="2160056" y="3975009"/>
                  </a:lnTo>
                  <a:lnTo>
                    <a:pt x="2152892" y="4003089"/>
                  </a:lnTo>
                  <a:lnTo>
                    <a:pt x="2072847" y="4003089"/>
                  </a:lnTo>
                  <a:lnTo>
                    <a:pt x="2039919" y="4007161"/>
                  </a:lnTo>
                  <a:lnTo>
                    <a:pt x="2007598" y="4017848"/>
                  </a:lnTo>
                  <a:lnTo>
                    <a:pt x="1975142" y="4032856"/>
                  </a:lnTo>
                  <a:lnTo>
                    <a:pt x="1941808" y="4049888"/>
                  </a:lnTo>
                  <a:lnTo>
                    <a:pt x="1904459" y="4066200"/>
                  </a:lnTo>
                  <a:lnTo>
                    <a:pt x="1884614" y="4073647"/>
                  </a:lnTo>
                  <a:lnTo>
                    <a:pt x="782621" y="4073647"/>
                  </a:lnTo>
                  <a:lnTo>
                    <a:pt x="735966" y="4074119"/>
                  </a:lnTo>
                  <a:lnTo>
                    <a:pt x="685422" y="4075482"/>
                  </a:lnTo>
                  <a:lnTo>
                    <a:pt x="631813" y="4077657"/>
                  </a:lnTo>
                  <a:lnTo>
                    <a:pt x="575968" y="4080566"/>
                  </a:lnTo>
                  <a:lnTo>
                    <a:pt x="460872" y="4088270"/>
                  </a:lnTo>
                  <a:lnTo>
                    <a:pt x="346746" y="4097963"/>
                  </a:lnTo>
                  <a:lnTo>
                    <a:pt x="292113" y="4103359"/>
                  </a:lnTo>
                  <a:lnTo>
                    <a:pt x="240202" y="4109017"/>
                  </a:lnTo>
                  <a:lnTo>
                    <a:pt x="191839" y="4114857"/>
                  </a:lnTo>
                  <a:lnTo>
                    <a:pt x="147852" y="4120801"/>
                  </a:lnTo>
                  <a:lnTo>
                    <a:pt x="109066" y="4126771"/>
                  </a:lnTo>
                  <a:lnTo>
                    <a:pt x="76308" y="4132686"/>
                  </a:lnTo>
                  <a:lnTo>
                    <a:pt x="34267" y="4139380"/>
                  </a:lnTo>
                  <a:lnTo>
                    <a:pt x="0" y="4142885"/>
                  </a:lnTo>
                  <a:close/>
                </a:path>
                <a:path w="6771640" h="4201160">
                  <a:moveTo>
                    <a:pt x="3111796" y="4018928"/>
                  </a:moveTo>
                  <a:lnTo>
                    <a:pt x="3070263" y="4015369"/>
                  </a:lnTo>
                  <a:lnTo>
                    <a:pt x="3028838" y="4005239"/>
                  </a:lnTo>
                  <a:lnTo>
                    <a:pt x="2987546" y="3989356"/>
                  </a:lnTo>
                  <a:lnTo>
                    <a:pt x="2946412" y="3968541"/>
                  </a:lnTo>
                  <a:lnTo>
                    <a:pt x="2905458" y="3943612"/>
                  </a:lnTo>
                  <a:lnTo>
                    <a:pt x="2864711" y="3915390"/>
                  </a:lnTo>
                  <a:lnTo>
                    <a:pt x="2824193" y="3884693"/>
                  </a:lnTo>
                  <a:lnTo>
                    <a:pt x="2783930" y="3852342"/>
                  </a:lnTo>
                  <a:lnTo>
                    <a:pt x="2704262" y="3785952"/>
                  </a:lnTo>
                  <a:lnTo>
                    <a:pt x="2664907" y="3753553"/>
                  </a:lnTo>
                  <a:lnTo>
                    <a:pt x="2625902" y="3722778"/>
                  </a:lnTo>
                  <a:lnTo>
                    <a:pt x="2587274" y="3694445"/>
                  </a:lnTo>
                  <a:lnTo>
                    <a:pt x="2549045" y="3669374"/>
                  </a:lnTo>
                  <a:lnTo>
                    <a:pt x="2511240" y="3648384"/>
                  </a:lnTo>
                  <a:lnTo>
                    <a:pt x="2473883" y="3632296"/>
                  </a:lnTo>
                  <a:lnTo>
                    <a:pt x="6771517" y="3632296"/>
                  </a:lnTo>
                  <a:lnTo>
                    <a:pt x="6771517" y="3857651"/>
                  </a:lnTo>
                  <a:lnTo>
                    <a:pt x="4751939" y="3857651"/>
                  </a:lnTo>
                  <a:lnTo>
                    <a:pt x="4697799" y="3858379"/>
                  </a:lnTo>
                  <a:lnTo>
                    <a:pt x="4644258" y="3860701"/>
                  </a:lnTo>
                  <a:lnTo>
                    <a:pt x="4591914" y="3864825"/>
                  </a:lnTo>
                  <a:lnTo>
                    <a:pt x="4541365" y="3870957"/>
                  </a:lnTo>
                  <a:lnTo>
                    <a:pt x="4493211" y="3879305"/>
                  </a:lnTo>
                  <a:lnTo>
                    <a:pt x="4448049" y="3890078"/>
                  </a:lnTo>
                  <a:lnTo>
                    <a:pt x="4406478" y="3903481"/>
                  </a:lnTo>
                  <a:lnTo>
                    <a:pt x="4369096" y="3919722"/>
                  </a:lnTo>
                  <a:lnTo>
                    <a:pt x="4345020" y="3933970"/>
                  </a:lnTo>
                  <a:lnTo>
                    <a:pt x="3555311" y="3933970"/>
                  </a:lnTo>
                  <a:lnTo>
                    <a:pt x="3517152" y="3936130"/>
                  </a:lnTo>
                  <a:lnTo>
                    <a:pt x="3162196" y="4013169"/>
                  </a:lnTo>
                  <a:lnTo>
                    <a:pt x="3149359" y="4015587"/>
                  </a:lnTo>
                  <a:lnTo>
                    <a:pt x="3136726" y="4017398"/>
                  </a:lnTo>
                  <a:lnTo>
                    <a:pt x="3124227" y="4018535"/>
                  </a:lnTo>
                  <a:lnTo>
                    <a:pt x="3111796" y="4018928"/>
                  </a:lnTo>
                  <a:close/>
                </a:path>
                <a:path w="6771640" h="4201160">
                  <a:moveTo>
                    <a:pt x="2291005" y="3735974"/>
                  </a:moveTo>
                  <a:lnTo>
                    <a:pt x="2273747" y="3735456"/>
                  </a:lnTo>
                  <a:lnTo>
                    <a:pt x="2256625" y="3733994"/>
                  </a:lnTo>
                  <a:lnTo>
                    <a:pt x="2239773" y="3731721"/>
                  </a:lnTo>
                  <a:lnTo>
                    <a:pt x="2223325" y="3728774"/>
                  </a:lnTo>
                  <a:lnTo>
                    <a:pt x="2361924" y="3728774"/>
                  </a:lnTo>
                  <a:lnTo>
                    <a:pt x="2327072" y="3734129"/>
                  </a:lnTo>
                  <a:lnTo>
                    <a:pt x="2291005" y="3735974"/>
                  </a:lnTo>
                  <a:close/>
                </a:path>
                <a:path w="6771640" h="4201160">
                  <a:moveTo>
                    <a:pt x="5369692" y="3946930"/>
                  </a:moveTo>
                  <a:lnTo>
                    <a:pt x="5362492" y="3946930"/>
                  </a:lnTo>
                  <a:lnTo>
                    <a:pt x="5325728" y="3943139"/>
                  </a:lnTo>
                  <a:lnTo>
                    <a:pt x="5291393" y="3933340"/>
                  </a:lnTo>
                  <a:lnTo>
                    <a:pt x="5260028" y="3919897"/>
                  </a:lnTo>
                  <a:lnTo>
                    <a:pt x="5232174" y="3905171"/>
                  </a:lnTo>
                  <a:lnTo>
                    <a:pt x="5223179" y="3902265"/>
                  </a:lnTo>
                  <a:lnTo>
                    <a:pt x="5169584" y="3892049"/>
                  </a:lnTo>
                  <a:lnTo>
                    <a:pt x="5127723" y="3885645"/>
                  </a:lnTo>
                  <a:lnTo>
                    <a:pt x="5077645" y="3878981"/>
                  </a:lnTo>
                  <a:lnTo>
                    <a:pt x="5020721" y="3872512"/>
                  </a:lnTo>
                  <a:lnTo>
                    <a:pt x="4958318" y="3866691"/>
                  </a:lnTo>
                  <a:lnTo>
                    <a:pt x="4891807" y="3861971"/>
                  </a:lnTo>
                  <a:lnTo>
                    <a:pt x="4822558" y="3858807"/>
                  </a:lnTo>
                  <a:lnTo>
                    <a:pt x="4751939" y="3857651"/>
                  </a:lnTo>
                  <a:lnTo>
                    <a:pt x="6771517" y="3857651"/>
                  </a:lnTo>
                  <a:lnTo>
                    <a:pt x="6771517" y="3885731"/>
                  </a:lnTo>
                  <a:lnTo>
                    <a:pt x="5587130" y="3885731"/>
                  </a:lnTo>
                  <a:lnTo>
                    <a:pt x="5559860" y="3886451"/>
                  </a:lnTo>
                  <a:lnTo>
                    <a:pt x="5534751" y="3888791"/>
                  </a:lnTo>
                  <a:lnTo>
                    <a:pt x="5512611" y="3893021"/>
                  </a:lnTo>
                  <a:lnTo>
                    <a:pt x="5494251" y="3899411"/>
                  </a:lnTo>
                  <a:lnTo>
                    <a:pt x="5444301" y="3926410"/>
                  </a:lnTo>
                  <a:lnTo>
                    <a:pt x="5417403" y="3937682"/>
                  </a:lnTo>
                  <a:lnTo>
                    <a:pt x="5386252" y="3944770"/>
                  </a:lnTo>
                  <a:lnTo>
                    <a:pt x="5377612" y="3946210"/>
                  </a:lnTo>
                  <a:lnTo>
                    <a:pt x="5369692" y="3946930"/>
                  </a:lnTo>
                  <a:close/>
                </a:path>
                <a:path w="6771640" h="4201160">
                  <a:moveTo>
                    <a:pt x="5839127" y="3917410"/>
                  </a:moveTo>
                  <a:lnTo>
                    <a:pt x="5833367" y="3917410"/>
                  </a:lnTo>
                  <a:lnTo>
                    <a:pt x="5832647" y="3916690"/>
                  </a:lnTo>
                  <a:lnTo>
                    <a:pt x="5816376" y="3912641"/>
                  </a:lnTo>
                  <a:lnTo>
                    <a:pt x="5775566" y="3904860"/>
                  </a:lnTo>
                  <a:lnTo>
                    <a:pt x="5718341" y="3896007"/>
                  </a:lnTo>
                  <a:lnTo>
                    <a:pt x="5652822" y="3888743"/>
                  </a:lnTo>
                  <a:lnTo>
                    <a:pt x="5587130" y="3885731"/>
                  </a:lnTo>
                  <a:lnTo>
                    <a:pt x="6771517" y="3885731"/>
                  </a:lnTo>
                  <a:lnTo>
                    <a:pt x="6771517" y="3902291"/>
                  </a:lnTo>
                  <a:lnTo>
                    <a:pt x="6761797" y="3913090"/>
                  </a:lnTo>
                  <a:lnTo>
                    <a:pt x="5929126" y="3913090"/>
                  </a:lnTo>
                  <a:lnTo>
                    <a:pt x="5913354" y="3913349"/>
                  </a:lnTo>
                  <a:lnTo>
                    <a:pt x="5898527" y="3914080"/>
                  </a:lnTo>
                  <a:lnTo>
                    <a:pt x="5884779" y="3915217"/>
                  </a:lnTo>
                  <a:lnTo>
                    <a:pt x="5872247" y="3916690"/>
                  </a:lnTo>
                  <a:lnTo>
                    <a:pt x="5861605" y="3916803"/>
                  </a:lnTo>
                  <a:lnTo>
                    <a:pt x="5844910" y="3917298"/>
                  </a:lnTo>
                  <a:lnTo>
                    <a:pt x="5839127" y="3917410"/>
                  </a:lnTo>
                  <a:close/>
                </a:path>
                <a:path w="6771640" h="4201160">
                  <a:moveTo>
                    <a:pt x="6057285" y="3944770"/>
                  </a:moveTo>
                  <a:lnTo>
                    <a:pt x="6029565" y="3929189"/>
                  </a:lnTo>
                  <a:lnTo>
                    <a:pt x="5997526" y="3919480"/>
                  </a:lnTo>
                  <a:lnTo>
                    <a:pt x="5963326" y="3914497"/>
                  </a:lnTo>
                  <a:lnTo>
                    <a:pt x="5929126" y="3913090"/>
                  </a:lnTo>
                  <a:lnTo>
                    <a:pt x="6761797" y="3913090"/>
                  </a:lnTo>
                  <a:lnTo>
                    <a:pt x="6756724" y="3918727"/>
                  </a:lnTo>
                  <a:lnTo>
                    <a:pt x="6746567" y="3928210"/>
                  </a:lnTo>
                  <a:lnTo>
                    <a:pt x="6242323" y="3928210"/>
                  </a:lnTo>
                  <a:lnTo>
                    <a:pt x="6174936" y="3928874"/>
                  </a:lnTo>
                  <a:lnTo>
                    <a:pt x="6119024" y="3931360"/>
                  </a:lnTo>
                  <a:lnTo>
                    <a:pt x="6078502" y="3936411"/>
                  </a:lnTo>
                  <a:lnTo>
                    <a:pt x="6057285" y="3944770"/>
                  </a:lnTo>
                  <a:close/>
                </a:path>
                <a:path w="6771640" h="4201160">
                  <a:moveTo>
                    <a:pt x="6641199" y="3936850"/>
                  </a:moveTo>
                  <a:lnTo>
                    <a:pt x="6601194" y="3936344"/>
                  </a:lnTo>
                  <a:lnTo>
                    <a:pt x="6555520" y="3934960"/>
                  </a:lnTo>
                  <a:lnTo>
                    <a:pt x="6452561" y="3930370"/>
                  </a:lnTo>
                  <a:lnTo>
                    <a:pt x="6242323" y="3928210"/>
                  </a:lnTo>
                  <a:lnTo>
                    <a:pt x="6746567" y="3928210"/>
                  </a:lnTo>
                  <a:lnTo>
                    <a:pt x="6742808" y="3931720"/>
                  </a:lnTo>
                  <a:lnTo>
                    <a:pt x="6740532" y="3933250"/>
                  </a:lnTo>
                  <a:lnTo>
                    <a:pt x="6705998" y="3933250"/>
                  </a:lnTo>
                  <a:lnTo>
                    <a:pt x="6694861" y="3934724"/>
                  </a:lnTo>
                  <a:lnTo>
                    <a:pt x="6680078" y="3935860"/>
                  </a:lnTo>
                  <a:lnTo>
                    <a:pt x="6662056" y="3936591"/>
                  </a:lnTo>
                  <a:lnTo>
                    <a:pt x="6641199" y="3936850"/>
                  </a:lnTo>
                  <a:close/>
                </a:path>
                <a:path w="6771640" h="4201160">
                  <a:moveTo>
                    <a:pt x="6718958" y="3943330"/>
                  </a:moveTo>
                  <a:lnTo>
                    <a:pt x="6713918" y="3943330"/>
                  </a:lnTo>
                  <a:lnTo>
                    <a:pt x="6708878" y="3940450"/>
                  </a:lnTo>
                  <a:lnTo>
                    <a:pt x="6705998" y="3933250"/>
                  </a:lnTo>
                  <a:lnTo>
                    <a:pt x="6740532" y="3933250"/>
                  </a:lnTo>
                  <a:lnTo>
                    <a:pt x="6730107" y="3940259"/>
                  </a:lnTo>
                  <a:lnTo>
                    <a:pt x="6718958" y="3943330"/>
                  </a:lnTo>
                  <a:close/>
                </a:path>
                <a:path w="6771640" h="4201160">
                  <a:moveTo>
                    <a:pt x="4220584" y="3987249"/>
                  </a:moveTo>
                  <a:lnTo>
                    <a:pt x="4182127" y="3986449"/>
                  </a:lnTo>
                  <a:lnTo>
                    <a:pt x="4138354" y="3984201"/>
                  </a:lnTo>
                  <a:lnTo>
                    <a:pt x="4090211" y="3980731"/>
                  </a:lnTo>
                  <a:lnTo>
                    <a:pt x="4038643" y="3976267"/>
                  </a:lnTo>
                  <a:lnTo>
                    <a:pt x="3809109" y="3952553"/>
                  </a:lnTo>
                  <a:lnTo>
                    <a:pt x="3690310" y="3941440"/>
                  </a:lnTo>
                  <a:lnTo>
                    <a:pt x="3638111" y="3937463"/>
                  </a:lnTo>
                  <a:lnTo>
                    <a:pt x="3592631" y="3934887"/>
                  </a:lnTo>
                  <a:lnTo>
                    <a:pt x="3555311" y="3933970"/>
                  </a:lnTo>
                  <a:lnTo>
                    <a:pt x="4345020" y="3933970"/>
                  </a:lnTo>
                  <a:lnTo>
                    <a:pt x="4311663" y="3958450"/>
                  </a:lnTo>
                  <a:lnTo>
                    <a:pt x="4299784" y="3973569"/>
                  </a:lnTo>
                  <a:lnTo>
                    <a:pt x="4291560" y="3979959"/>
                  </a:lnTo>
                  <a:lnTo>
                    <a:pt x="4275034" y="3984189"/>
                  </a:lnTo>
                  <a:lnTo>
                    <a:pt x="4251083" y="3986529"/>
                  </a:lnTo>
                  <a:lnTo>
                    <a:pt x="4220584" y="3987249"/>
                  </a:lnTo>
                  <a:close/>
                </a:path>
                <a:path w="6771640" h="4201160">
                  <a:moveTo>
                    <a:pt x="2139806" y="4020368"/>
                  </a:moveTo>
                  <a:lnTo>
                    <a:pt x="2138366" y="4020368"/>
                  </a:lnTo>
                  <a:lnTo>
                    <a:pt x="2135486" y="4018928"/>
                  </a:lnTo>
                  <a:lnTo>
                    <a:pt x="2119118" y="4011594"/>
                  </a:lnTo>
                  <a:lnTo>
                    <a:pt x="2103357" y="4006689"/>
                  </a:lnTo>
                  <a:lnTo>
                    <a:pt x="2088001" y="4003944"/>
                  </a:lnTo>
                  <a:lnTo>
                    <a:pt x="2072847" y="4003089"/>
                  </a:lnTo>
                  <a:lnTo>
                    <a:pt x="2152892" y="4003089"/>
                  </a:lnTo>
                  <a:lnTo>
                    <a:pt x="2151652" y="4007949"/>
                  </a:lnTo>
                  <a:lnTo>
                    <a:pt x="2139806" y="4020368"/>
                  </a:lnTo>
                  <a:close/>
                </a:path>
                <a:path w="6771640" h="4201160">
                  <a:moveTo>
                    <a:pt x="1029578" y="4170846"/>
                  </a:moveTo>
                  <a:lnTo>
                    <a:pt x="1023098" y="4170846"/>
                  </a:lnTo>
                  <a:lnTo>
                    <a:pt x="1012231" y="4170238"/>
                  </a:lnTo>
                  <a:lnTo>
                    <a:pt x="969099" y="4157886"/>
                  </a:lnTo>
                  <a:lnTo>
                    <a:pt x="952065" y="4126771"/>
                  </a:lnTo>
                  <a:lnTo>
                    <a:pt x="948950" y="4106249"/>
                  </a:lnTo>
                  <a:lnTo>
                    <a:pt x="934539" y="4095967"/>
                  </a:lnTo>
                  <a:lnTo>
                    <a:pt x="925078" y="4085797"/>
                  </a:lnTo>
                  <a:lnTo>
                    <a:pt x="894489" y="4078867"/>
                  </a:lnTo>
                  <a:lnTo>
                    <a:pt x="845946" y="4074907"/>
                  </a:lnTo>
                  <a:lnTo>
                    <a:pt x="782621" y="4073647"/>
                  </a:lnTo>
                  <a:lnTo>
                    <a:pt x="1884614" y="4073647"/>
                  </a:lnTo>
                  <a:lnTo>
                    <a:pt x="1864949" y="4081027"/>
                  </a:lnTo>
                  <a:lnTo>
                    <a:pt x="1821930" y="4091805"/>
                  </a:lnTo>
                  <a:lnTo>
                    <a:pt x="1782332" y="4095247"/>
                  </a:lnTo>
                  <a:lnTo>
                    <a:pt x="1740931" y="4095247"/>
                  </a:lnTo>
                  <a:lnTo>
                    <a:pt x="1692449" y="4098150"/>
                  </a:lnTo>
                  <a:lnTo>
                    <a:pt x="1641479" y="4106029"/>
                  </a:lnTo>
                  <a:lnTo>
                    <a:pt x="1588471" y="4117641"/>
                  </a:lnTo>
                  <a:lnTo>
                    <a:pt x="1533872" y="4131742"/>
                  </a:lnTo>
                  <a:lnTo>
                    <a:pt x="1400598" y="4167966"/>
                  </a:lnTo>
                  <a:lnTo>
                    <a:pt x="1050458" y="4167966"/>
                  </a:lnTo>
                  <a:lnTo>
                    <a:pt x="1040378" y="4169406"/>
                  </a:lnTo>
                  <a:lnTo>
                    <a:pt x="1034618" y="4170126"/>
                  </a:lnTo>
                  <a:lnTo>
                    <a:pt x="1029578" y="4170846"/>
                  </a:lnTo>
                  <a:close/>
                </a:path>
                <a:path w="6771640" h="4201160">
                  <a:moveTo>
                    <a:pt x="1774050" y="4095967"/>
                  </a:moveTo>
                  <a:lnTo>
                    <a:pt x="1762530" y="4095967"/>
                  </a:lnTo>
                  <a:lnTo>
                    <a:pt x="1755330" y="4095247"/>
                  </a:lnTo>
                  <a:lnTo>
                    <a:pt x="1782332" y="4095247"/>
                  </a:lnTo>
                  <a:lnTo>
                    <a:pt x="1774050" y="4095967"/>
                  </a:lnTo>
                  <a:close/>
                </a:path>
                <a:path w="6771640" h="4201160">
                  <a:moveTo>
                    <a:pt x="1205256" y="4201085"/>
                  </a:moveTo>
                  <a:lnTo>
                    <a:pt x="1159897" y="4198205"/>
                  </a:lnTo>
                  <a:lnTo>
                    <a:pt x="1146543" y="4194335"/>
                  </a:lnTo>
                  <a:lnTo>
                    <a:pt x="1132987" y="4191005"/>
                  </a:lnTo>
                  <a:lnTo>
                    <a:pt x="1120106" y="4187675"/>
                  </a:lnTo>
                  <a:lnTo>
                    <a:pt x="1108777" y="4183805"/>
                  </a:lnTo>
                  <a:lnTo>
                    <a:pt x="1093072" y="4176167"/>
                  </a:lnTo>
                  <a:lnTo>
                    <a:pt x="1079258" y="4171296"/>
                  </a:lnTo>
                  <a:lnTo>
                    <a:pt x="1067063" y="4168719"/>
                  </a:lnTo>
                  <a:lnTo>
                    <a:pt x="1056218" y="4167966"/>
                  </a:lnTo>
                  <a:lnTo>
                    <a:pt x="1400598" y="4167966"/>
                  </a:lnTo>
                  <a:lnTo>
                    <a:pt x="1383068" y="4172606"/>
                  </a:lnTo>
                  <a:lnTo>
                    <a:pt x="1336565" y="4183805"/>
                  </a:lnTo>
                  <a:lnTo>
                    <a:pt x="1291202" y="4192845"/>
                  </a:lnTo>
                  <a:lnTo>
                    <a:pt x="1247319" y="4198885"/>
                  </a:lnTo>
                  <a:lnTo>
                    <a:pt x="1205256" y="42010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0"/>
              <a:ext cx="6771640" cy="4184015"/>
            </a:xfrm>
            <a:custGeom>
              <a:avLst/>
              <a:gdLst/>
              <a:ahLst/>
              <a:cxnLst/>
              <a:rect l="l" t="t" r="r" b="b"/>
              <a:pathLst>
                <a:path w="6771640" h="4184015">
                  <a:moveTo>
                    <a:pt x="5029" y="4066448"/>
                  </a:moveTo>
                  <a:lnTo>
                    <a:pt x="0" y="4066209"/>
                  </a:lnTo>
                  <a:lnTo>
                    <a:pt x="0" y="3656575"/>
                  </a:lnTo>
                  <a:lnTo>
                    <a:pt x="2208926" y="3660375"/>
                  </a:lnTo>
                  <a:lnTo>
                    <a:pt x="2196202" y="3679500"/>
                  </a:lnTo>
                  <a:lnTo>
                    <a:pt x="2186516" y="3712934"/>
                  </a:lnTo>
                  <a:lnTo>
                    <a:pt x="2178855" y="3755548"/>
                  </a:lnTo>
                  <a:lnTo>
                    <a:pt x="2172206" y="3802213"/>
                  </a:lnTo>
                  <a:lnTo>
                    <a:pt x="2167211" y="3856223"/>
                  </a:lnTo>
                  <a:lnTo>
                    <a:pt x="2165081" y="3870611"/>
                  </a:lnTo>
                  <a:lnTo>
                    <a:pt x="1677571" y="3870611"/>
                  </a:lnTo>
                  <a:lnTo>
                    <a:pt x="1634345" y="3876684"/>
                  </a:lnTo>
                  <a:lnTo>
                    <a:pt x="1590479" y="3893517"/>
                  </a:lnTo>
                  <a:lnTo>
                    <a:pt x="1546173" y="3919030"/>
                  </a:lnTo>
                  <a:lnTo>
                    <a:pt x="1501626" y="3951143"/>
                  </a:lnTo>
                  <a:lnTo>
                    <a:pt x="1457040" y="3987776"/>
                  </a:lnTo>
                  <a:lnTo>
                    <a:pt x="1444541" y="3998769"/>
                  </a:lnTo>
                  <a:lnTo>
                    <a:pt x="866860" y="3998769"/>
                  </a:lnTo>
                  <a:lnTo>
                    <a:pt x="818931" y="4001712"/>
                  </a:lnTo>
                  <a:lnTo>
                    <a:pt x="768031" y="4010219"/>
                  </a:lnTo>
                  <a:lnTo>
                    <a:pt x="719999" y="4023807"/>
                  </a:lnTo>
                  <a:lnTo>
                    <a:pt x="694738" y="4035488"/>
                  </a:lnTo>
                  <a:lnTo>
                    <a:pt x="337665" y="4035488"/>
                  </a:lnTo>
                  <a:lnTo>
                    <a:pt x="286292" y="4036248"/>
                  </a:lnTo>
                  <a:lnTo>
                    <a:pt x="234781" y="4038806"/>
                  </a:lnTo>
                  <a:lnTo>
                    <a:pt x="182821" y="4043575"/>
                  </a:lnTo>
                  <a:lnTo>
                    <a:pt x="130100" y="4050971"/>
                  </a:lnTo>
                  <a:lnTo>
                    <a:pt x="76308" y="4061408"/>
                  </a:lnTo>
                  <a:lnTo>
                    <a:pt x="57375" y="4063410"/>
                  </a:lnTo>
                  <a:lnTo>
                    <a:pt x="39318" y="4065008"/>
                  </a:lnTo>
                  <a:lnTo>
                    <a:pt x="21937" y="4066065"/>
                  </a:lnTo>
                  <a:lnTo>
                    <a:pt x="5029" y="4066448"/>
                  </a:lnTo>
                  <a:close/>
                </a:path>
                <a:path w="6771640" h="4184015">
                  <a:moveTo>
                    <a:pt x="2137646" y="3947650"/>
                  </a:moveTo>
                  <a:lnTo>
                    <a:pt x="2135486" y="3947650"/>
                  </a:lnTo>
                  <a:lnTo>
                    <a:pt x="2092578" y="3927941"/>
                  </a:lnTo>
                  <a:lnTo>
                    <a:pt x="2047472" y="3912168"/>
                  </a:lnTo>
                  <a:lnTo>
                    <a:pt x="2000314" y="3899837"/>
                  </a:lnTo>
                  <a:lnTo>
                    <a:pt x="1951255" y="3890458"/>
                  </a:lnTo>
                  <a:lnTo>
                    <a:pt x="1900442" y="3883537"/>
                  </a:lnTo>
                  <a:lnTo>
                    <a:pt x="1848023" y="3878584"/>
                  </a:lnTo>
                  <a:lnTo>
                    <a:pt x="1794146" y="3875107"/>
                  </a:lnTo>
                  <a:lnTo>
                    <a:pt x="1682611" y="3870611"/>
                  </a:lnTo>
                  <a:lnTo>
                    <a:pt x="2165081" y="3870611"/>
                  </a:lnTo>
                  <a:lnTo>
                    <a:pt x="2160326" y="3902741"/>
                  </a:lnTo>
                  <a:lnTo>
                    <a:pt x="2150741" y="3935354"/>
                  </a:lnTo>
                  <a:lnTo>
                    <a:pt x="2137646" y="3947650"/>
                  </a:lnTo>
                  <a:close/>
                </a:path>
                <a:path w="6771640" h="4184015">
                  <a:moveTo>
                    <a:pt x="1154137" y="4183805"/>
                  </a:moveTo>
                  <a:lnTo>
                    <a:pt x="1148377" y="4183805"/>
                  </a:lnTo>
                  <a:lnTo>
                    <a:pt x="1142617" y="4180205"/>
                  </a:lnTo>
                  <a:lnTo>
                    <a:pt x="1133977" y="4180205"/>
                  </a:lnTo>
                  <a:lnTo>
                    <a:pt x="1085737" y="4166526"/>
                  </a:lnTo>
                  <a:lnTo>
                    <a:pt x="1058124" y="4114641"/>
                  </a:lnTo>
                  <a:lnTo>
                    <a:pt x="1061425" y="4083687"/>
                  </a:lnTo>
                  <a:lnTo>
                    <a:pt x="1057329" y="4054185"/>
                  </a:lnTo>
                  <a:lnTo>
                    <a:pt x="1031738" y="4029728"/>
                  </a:lnTo>
                  <a:lnTo>
                    <a:pt x="1007641" y="4029233"/>
                  </a:lnTo>
                  <a:lnTo>
                    <a:pt x="983139" y="4027928"/>
                  </a:lnTo>
                  <a:lnTo>
                    <a:pt x="958636" y="4026083"/>
                  </a:lnTo>
                  <a:lnTo>
                    <a:pt x="934539" y="4023968"/>
                  </a:lnTo>
                  <a:lnTo>
                    <a:pt x="931052" y="4013045"/>
                  </a:lnTo>
                  <a:lnTo>
                    <a:pt x="916899" y="4005159"/>
                  </a:lnTo>
                  <a:lnTo>
                    <a:pt x="894647" y="4000378"/>
                  </a:lnTo>
                  <a:lnTo>
                    <a:pt x="866860" y="3998769"/>
                  </a:lnTo>
                  <a:lnTo>
                    <a:pt x="1444541" y="3998769"/>
                  </a:lnTo>
                  <a:lnTo>
                    <a:pt x="1368668" y="4065224"/>
                  </a:lnTo>
                  <a:lnTo>
                    <a:pt x="1324802" y="4101780"/>
                  </a:lnTo>
                  <a:lnTo>
                    <a:pt x="1281215" y="4134216"/>
                  </a:lnTo>
                  <a:lnTo>
                    <a:pt x="1238109" y="4160232"/>
                  </a:lnTo>
                  <a:lnTo>
                    <a:pt x="1195683" y="4177529"/>
                  </a:lnTo>
                  <a:lnTo>
                    <a:pt x="1154137" y="4183805"/>
                  </a:lnTo>
                  <a:close/>
                </a:path>
                <a:path w="6771640" h="4184015">
                  <a:moveTo>
                    <a:pt x="655902" y="4064288"/>
                  </a:moveTo>
                  <a:lnTo>
                    <a:pt x="601129" y="4056154"/>
                  </a:lnTo>
                  <a:lnTo>
                    <a:pt x="547476" y="4049141"/>
                  </a:lnTo>
                  <a:lnTo>
                    <a:pt x="494624" y="4043408"/>
                  </a:lnTo>
                  <a:lnTo>
                    <a:pt x="442251" y="4039115"/>
                  </a:lnTo>
                  <a:lnTo>
                    <a:pt x="390038" y="4036421"/>
                  </a:lnTo>
                  <a:lnTo>
                    <a:pt x="337665" y="4035488"/>
                  </a:lnTo>
                  <a:lnTo>
                    <a:pt x="694738" y="4035488"/>
                  </a:lnTo>
                  <a:lnTo>
                    <a:pt x="680675" y="4041991"/>
                  </a:lnTo>
                  <a:lnTo>
                    <a:pt x="655902" y="4064288"/>
                  </a:lnTo>
                  <a:close/>
                </a:path>
                <a:path w="6771640" h="4184015">
                  <a:moveTo>
                    <a:pt x="3096822" y="224599"/>
                  </a:moveTo>
                  <a:lnTo>
                    <a:pt x="0" y="218709"/>
                  </a:lnTo>
                  <a:lnTo>
                    <a:pt x="0" y="0"/>
                  </a:lnTo>
                  <a:lnTo>
                    <a:pt x="6771517" y="0"/>
                  </a:lnTo>
                  <a:lnTo>
                    <a:pt x="6771517" y="215960"/>
                  </a:lnTo>
                  <a:lnTo>
                    <a:pt x="3096822" y="224599"/>
                  </a:lnTo>
                  <a:close/>
                </a:path>
                <a:path w="6771640" h="4184015">
                  <a:moveTo>
                    <a:pt x="6771517" y="246904"/>
                  </a:moveTo>
                  <a:lnTo>
                    <a:pt x="3301028" y="246904"/>
                  </a:lnTo>
                  <a:lnTo>
                    <a:pt x="6771517" y="241160"/>
                  </a:lnTo>
                  <a:lnTo>
                    <a:pt x="6771517" y="246904"/>
                  </a:lnTo>
                  <a:close/>
                </a:path>
                <a:path w="6771640" h="4184015">
                  <a:moveTo>
                    <a:pt x="3096822" y="793388"/>
                  </a:moveTo>
                  <a:lnTo>
                    <a:pt x="0" y="787498"/>
                  </a:lnTo>
                  <a:lnTo>
                    <a:pt x="0" y="242650"/>
                  </a:lnTo>
                  <a:lnTo>
                    <a:pt x="6771517" y="246904"/>
                  </a:lnTo>
                  <a:lnTo>
                    <a:pt x="6771517" y="784750"/>
                  </a:lnTo>
                  <a:lnTo>
                    <a:pt x="3096822" y="793388"/>
                  </a:lnTo>
                  <a:close/>
                </a:path>
                <a:path w="6771640" h="4184015">
                  <a:moveTo>
                    <a:pt x="6771517" y="815694"/>
                  </a:moveTo>
                  <a:lnTo>
                    <a:pt x="3301028" y="815694"/>
                  </a:lnTo>
                  <a:lnTo>
                    <a:pt x="6771517" y="809949"/>
                  </a:lnTo>
                  <a:lnTo>
                    <a:pt x="6771517" y="815694"/>
                  </a:lnTo>
                  <a:close/>
                </a:path>
                <a:path w="6771640" h="4184015">
                  <a:moveTo>
                    <a:pt x="3096822" y="1362177"/>
                  </a:moveTo>
                  <a:lnTo>
                    <a:pt x="0" y="1356287"/>
                  </a:lnTo>
                  <a:lnTo>
                    <a:pt x="0" y="811439"/>
                  </a:lnTo>
                  <a:lnTo>
                    <a:pt x="6771517" y="815694"/>
                  </a:lnTo>
                  <a:lnTo>
                    <a:pt x="6771517" y="1353539"/>
                  </a:lnTo>
                  <a:lnTo>
                    <a:pt x="3096822" y="1362177"/>
                  </a:lnTo>
                  <a:close/>
                </a:path>
                <a:path w="6771640" h="4184015">
                  <a:moveTo>
                    <a:pt x="6771517" y="1384483"/>
                  </a:moveTo>
                  <a:lnTo>
                    <a:pt x="3301028" y="1384483"/>
                  </a:lnTo>
                  <a:lnTo>
                    <a:pt x="6771517" y="1378738"/>
                  </a:lnTo>
                  <a:lnTo>
                    <a:pt x="6771517" y="1384483"/>
                  </a:lnTo>
                  <a:close/>
                </a:path>
                <a:path w="6771640" h="4184015">
                  <a:moveTo>
                    <a:pt x="3096822" y="1930966"/>
                  </a:moveTo>
                  <a:lnTo>
                    <a:pt x="0" y="1925077"/>
                  </a:lnTo>
                  <a:lnTo>
                    <a:pt x="0" y="1380229"/>
                  </a:lnTo>
                  <a:lnTo>
                    <a:pt x="6771517" y="1384483"/>
                  </a:lnTo>
                  <a:lnTo>
                    <a:pt x="6771517" y="1922328"/>
                  </a:lnTo>
                  <a:lnTo>
                    <a:pt x="3096822" y="1930966"/>
                  </a:lnTo>
                  <a:close/>
                </a:path>
                <a:path w="6771640" h="4184015">
                  <a:moveTo>
                    <a:pt x="6771517" y="1953286"/>
                  </a:moveTo>
                  <a:lnTo>
                    <a:pt x="3198874" y="1953286"/>
                  </a:lnTo>
                  <a:lnTo>
                    <a:pt x="6771517" y="1948248"/>
                  </a:lnTo>
                  <a:lnTo>
                    <a:pt x="6771517" y="1953286"/>
                  </a:lnTo>
                  <a:close/>
                </a:path>
                <a:path w="6771640" h="4184015">
                  <a:moveTo>
                    <a:pt x="3096822" y="2499756"/>
                  </a:moveTo>
                  <a:lnTo>
                    <a:pt x="0" y="2493866"/>
                  </a:lnTo>
                  <a:lnTo>
                    <a:pt x="0" y="1949423"/>
                  </a:lnTo>
                  <a:lnTo>
                    <a:pt x="6771517" y="1953286"/>
                  </a:lnTo>
                  <a:lnTo>
                    <a:pt x="6771517" y="2491117"/>
                  </a:lnTo>
                  <a:lnTo>
                    <a:pt x="3096822" y="2499756"/>
                  </a:lnTo>
                  <a:close/>
                </a:path>
                <a:path w="6771640" h="4184015">
                  <a:moveTo>
                    <a:pt x="6771517" y="2522076"/>
                  </a:moveTo>
                  <a:lnTo>
                    <a:pt x="3096822" y="2522076"/>
                  </a:lnTo>
                  <a:lnTo>
                    <a:pt x="6771517" y="2517037"/>
                  </a:lnTo>
                  <a:lnTo>
                    <a:pt x="6771517" y="2522076"/>
                  </a:lnTo>
                  <a:close/>
                </a:path>
                <a:path w="6771640" h="4184015">
                  <a:moveTo>
                    <a:pt x="3096822" y="3068545"/>
                  </a:moveTo>
                  <a:lnTo>
                    <a:pt x="0" y="3062655"/>
                  </a:lnTo>
                  <a:lnTo>
                    <a:pt x="0" y="2518469"/>
                  </a:lnTo>
                  <a:lnTo>
                    <a:pt x="6771517" y="2522076"/>
                  </a:lnTo>
                  <a:lnTo>
                    <a:pt x="6771517" y="3059907"/>
                  </a:lnTo>
                  <a:lnTo>
                    <a:pt x="3096822" y="3068545"/>
                  </a:lnTo>
                  <a:close/>
                </a:path>
                <a:path w="6771640" h="4184015">
                  <a:moveTo>
                    <a:pt x="6771517" y="3091571"/>
                  </a:moveTo>
                  <a:lnTo>
                    <a:pt x="3301028" y="3091571"/>
                  </a:lnTo>
                  <a:lnTo>
                    <a:pt x="6771517" y="3085826"/>
                  </a:lnTo>
                  <a:lnTo>
                    <a:pt x="6771517" y="3091571"/>
                  </a:lnTo>
                  <a:close/>
                </a:path>
                <a:path w="6771640" h="4184015">
                  <a:moveTo>
                    <a:pt x="2422043" y="3637336"/>
                  </a:moveTo>
                  <a:lnTo>
                    <a:pt x="0" y="3631701"/>
                  </a:lnTo>
                  <a:lnTo>
                    <a:pt x="0" y="3087316"/>
                  </a:lnTo>
                  <a:lnTo>
                    <a:pt x="6771517" y="3091571"/>
                  </a:lnTo>
                  <a:lnTo>
                    <a:pt x="6771517" y="3560297"/>
                  </a:lnTo>
                  <a:lnTo>
                    <a:pt x="2473883" y="3560297"/>
                  </a:lnTo>
                  <a:lnTo>
                    <a:pt x="2460923" y="3579579"/>
                  </a:lnTo>
                  <a:lnTo>
                    <a:pt x="2447963" y="3598456"/>
                  </a:lnTo>
                  <a:lnTo>
                    <a:pt x="2435003" y="3616794"/>
                  </a:lnTo>
                  <a:lnTo>
                    <a:pt x="2422086" y="3634397"/>
                  </a:lnTo>
                  <a:lnTo>
                    <a:pt x="2422043" y="3637336"/>
                  </a:lnTo>
                  <a:close/>
                </a:path>
                <a:path w="6771640" h="4184015">
                  <a:moveTo>
                    <a:pt x="3147796" y="3637336"/>
                  </a:moveTo>
                  <a:lnTo>
                    <a:pt x="2627241" y="3637336"/>
                  </a:lnTo>
                  <a:lnTo>
                    <a:pt x="2588902" y="3615072"/>
                  </a:lnTo>
                  <a:lnTo>
                    <a:pt x="2550562" y="3594766"/>
                  </a:lnTo>
                  <a:lnTo>
                    <a:pt x="2512222" y="3576486"/>
                  </a:lnTo>
                  <a:lnTo>
                    <a:pt x="2473883" y="3560297"/>
                  </a:lnTo>
                  <a:lnTo>
                    <a:pt x="6771517" y="3560297"/>
                  </a:lnTo>
                  <a:lnTo>
                    <a:pt x="6771517" y="3597736"/>
                  </a:lnTo>
                  <a:lnTo>
                    <a:pt x="4834018" y="3597736"/>
                  </a:lnTo>
                  <a:lnTo>
                    <a:pt x="4819956" y="3600234"/>
                  </a:lnTo>
                  <a:lnTo>
                    <a:pt x="4803058" y="3607456"/>
                  </a:lnTo>
                  <a:lnTo>
                    <a:pt x="4784001" y="3618998"/>
                  </a:lnTo>
                  <a:lnTo>
                    <a:pt x="4763459" y="3634456"/>
                  </a:lnTo>
                  <a:lnTo>
                    <a:pt x="3147796" y="3637336"/>
                  </a:lnTo>
                  <a:close/>
                </a:path>
                <a:path w="6771640" h="4184015">
                  <a:moveTo>
                    <a:pt x="4928337" y="3634456"/>
                  </a:moveTo>
                  <a:lnTo>
                    <a:pt x="4899470" y="3620618"/>
                  </a:lnTo>
                  <a:lnTo>
                    <a:pt x="4873977" y="3609616"/>
                  </a:lnTo>
                  <a:lnTo>
                    <a:pt x="4852805" y="3601854"/>
                  </a:lnTo>
                  <a:lnTo>
                    <a:pt x="4836898" y="3597736"/>
                  </a:lnTo>
                  <a:lnTo>
                    <a:pt x="6771517" y="3597736"/>
                  </a:lnTo>
                  <a:lnTo>
                    <a:pt x="6771517" y="3628696"/>
                  </a:lnTo>
                  <a:lnTo>
                    <a:pt x="4928337" y="3634456"/>
                  </a:lnTo>
                  <a:close/>
                </a:path>
                <a:path w="6771640" h="4184015">
                  <a:moveTo>
                    <a:pt x="5386252" y="3944770"/>
                  </a:moveTo>
                  <a:lnTo>
                    <a:pt x="5380492" y="3944770"/>
                  </a:lnTo>
                  <a:lnTo>
                    <a:pt x="5346820" y="3931257"/>
                  </a:lnTo>
                  <a:lnTo>
                    <a:pt x="5314495" y="3898184"/>
                  </a:lnTo>
                  <a:lnTo>
                    <a:pt x="5284174" y="3856747"/>
                  </a:lnTo>
                  <a:lnTo>
                    <a:pt x="5256515" y="3818144"/>
                  </a:lnTo>
                  <a:lnTo>
                    <a:pt x="5232174" y="3793573"/>
                  </a:lnTo>
                  <a:lnTo>
                    <a:pt x="5212791" y="3782243"/>
                  </a:lnTo>
                  <a:lnTo>
                    <a:pt x="5179348" y="3763893"/>
                  </a:lnTo>
                  <a:lnTo>
                    <a:pt x="5135425" y="3740384"/>
                  </a:lnTo>
                  <a:lnTo>
                    <a:pt x="4976576" y="3657495"/>
                  </a:lnTo>
                  <a:lnTo>
                    <a:pt x="6771517" y="3654615"/>
                  </a:lnTo>
                  <a:lnTo>
                    <a:pt x="6771517" y="3733814"/>
                  </a:lnTo>
                  <a:lnTo>
                    <a:pt x="6726014" y="3753374"/>
                  </a:lnTo>
                  <a:lnTo>
                    <a:pt x="6677565" y="3775470"/>
                  </a:lnTo>
                  <a:lnTo>
                    <a:pt x="6633102" y="3796453"/>
                  </a:lnTo>
                  <a:lnTo>
                    <a:pt x="5650489" y="3796453"/>
                  </a:lnTo>
                  <a:lnTo>
                    <a:pt x="5608055" y="3798568"/>
                  </a:lnTo>
                  <a:lnTo>
                    <a:pt x="5566970" y="3804732"/>
                  </a:lnTo>
                  <a:lnTo>
                    <a:pt x="5528586" y="3814677"/>
                  </a:lnTo>
                  <a:lnTo>
                    <a:pt x="5469175" y="3851318"/>
                  </a:lnTo>
                  <a:lnTo>
                    <a:pt x="5444301" y="3889421"/>
                  </a:lnTo>
                  <a:lnTo>
                    <a:pt x="5417403" y="3926039"/>
                  </a:lnTo>
                  <a:lnTo>
                    <a:pt x="5386252" y="3944770"/>
                  </a:lnTo>
                  <a:close/>
                </a:path>
                <a:path w="6771640" h="4184015">
                  <a:moveTo>
                    <a:pt x="5790168" y="3819492"/>
                  </a:moveTo>
                  <a:lnTo>
                    <a:pt x="5758522" y="3809817"/>
                  </a:lnTo>
                  <a:lnTo>
                    <a:pt x="5724379" y="3802573"/>
                  </a:lnTo>
                  <a:lnTo>
                    <a:pt x="5688210" y="3798028"/>
                  </a:lnTo>
                  <a:lnTo>
                    <a:pt x="5650489" y="3796453"/>
                  </a:lnTo>
                  <a:lnTo>
                    <a:pt x="5806728" y="3796453"/>
                  </a:lnTo>
                  <a:lnTo>
                    <a:pt x="5790168" y="3819492"/>
                  </a:lnTo>
                  <a:close/>
                </a:path>
                <a:path w="6771640" h="4184015">
                  <a:moveTo>
                    <a:pt x="5903927" y="3879251"/>
                  </a:moveTo>
                  <a:lnTo>
                    <a:pt x="5854967" y="3861971"/>
                  </a:lnTo>
                  <a:lnTo>
                    <a:pt x="5850568" y="3857651"/>
                  </a:lnTo>
                  <a:lnTo>
                    <a:pt x="5845157" y="3853332"/>
                  </a:lnTo>
                  <a:lnTo>
                    <a:pt x="5839071" y="3849012"/>
                  </a:lnTo>
                  <a:lnTo>
                    <a:pt x="5832647" y="3844692"/>
                  </a:lnTo>
                  <a:lnTo>
                    <a:pt x="5829002" y="3839989"/>
                  </a:lnTo>
                  <a:lnTo>
                    <a:pt x="5822927" y="3830292"/>
                  </a:lnTo>
                  <a:lnTo>
                    <a:pt x="5815233" y="3815735"/>
                  </a:lnTo>
                  <a:lnTo>
                    <a:pt x="5806728" y="3796453"/>
                  </a:lnTo>
                  <a:lnTo>
                    <a:pt x="6633102" y="3796453"/>
                  </a:lnTo>
                  <a:lnTo>
                    <a:pt x="6508152" y="3856211"/>
                  </a:lnTo>
                  <a:lnTo>
                    <a:pt x="6009046" y="3856211"/>
                  </a:lnTo>
                  <a:lnTo>
                    <a:pt x="5996097" y="3857201"/>
                  </a:lnTo>
                  <a:lnTo>
                    <a:pt x="5983216" y="3859811"/>
                  </a:lnTo>
                  <a:lnTo>
                    <a:pt x="5970470" y="3863501"/>
                  </a:lnTo>
                  <a:lnTo>
                    <a:pt x="5957926" y="3867731"/>
                  </a:lnTo>
                  <a:lnTo>
                    <a:pt x="5944932" y="3871961"/>
                  </a:lnTo>
                  <a:lnTo>
                    <a:pt x="5931736" y="3875651"/>
                  </a:lnTo>
                  <a:lnTo>
                    <a:pt x="5918135" y="3878261"/>
                  </a:lnTo>
                  <a:lnTo>
                    <a:pt x="5903927" y="3879251"/>
                  </a:lnTo>
                  <a:close/>
                </a:path>
                <a:path w="6771640" h="4184015">
                  <a:moveTo>
                    <a:pt x="6057285" y="3873491"/>
                  </a:moveTo>
                  <a:lnTo>
                    <a:pt x="6044786" y="3864716"/>
                  </a:lnTo>
                  <a:lnTo>
                    <a:pt x="6032895" y="3859451"/>
                  </a:lnTo>
                  <a:lnTo>
                    <a:pt x="6021139" y="3856886"/>
                  </a:lnTo>
                  <a:lnTo>
                    <a:pt x="6009046" y="3856211"/>
                  </a:lnTo>
                  <a:lnTo>
                    <a:pt x="6508152" y="3856211"/>
                  </a:lnTo>
                  <a:lnTo>
                    <a:pt x="6489864" y="3864851"/>
                  </a:lnTo>
                  <a:lnTo>
                    <a:pt x="6068805" y="3864851"/>
                  </a:lnTo>
                  <a:lnTo>
                    <a:pt x="6063045" y="3867731"/>
                  </a:lnTo>
                  <a:lnTo>
                    <a:pt x="6057285" y="3873491"/>
                  </a:lnTo>
                  <a:close/>
                </a:path>
                <a:path w="6771640" h="4184015">
                  <a:moveTo>
                    <a:pt x="6270403" y="3947650"/>
                  </a:moveTo>
                  <a:lnTo>
                    <a:pt x="6253843" y="3947650"/>
                  </a:lnTo>
                  <a:lnTo>
                    <a:pt x="6250963" y="3941890"/>
                  </a:lnTo>
                  <a:lnTo>
                    <a:pt x="6239443" y="3941890"/>
                  </a:lnTo>
                  <a:lnTo>
                    <a:pt x="6226494" y="3940855"/>
                  </a:lnTo>
                  <a:lnTo>
                    <a:pt x="6213613" y="3937930"/>
                  </a:lnTo>
                  <a:lnTo>
                    <a:pt x="6200867" y="3933385"/>
                  </a:lnTo>
                  <a:lnTo>
                    <a:pt x="6188324" y="3927490"/>
                  </a:lnTo>
                  <a:lnTo>
                    <a:pt x="6177569" y="3922675"/>
                  </a:lnTo>
                  <a:lnTo>
                    <a:pt x="6167084" y="3917050"/>
                  </a:lnTo>
                  <a:lnTo>
                    <a:pt x="6157139" y="3910885"/>
                  </a:lnTo>
                  <a:lnTo>
                    <a:pt x="6127462" y="3890062"/>
                  </a:lnTo>
                  <a:lnTo>
                    <a:pt x="6108404" y="3877361"/>
                  </a:lnTo>
                  <a:lnTo>
                    <a:pt x="6091507" y="3868305"/>
                  </a:lnTo>
                  <a:lnTo>
                    <a:pt x="6077445" y="3864851"/>
                  </a:lnTo>
                  <a:lnTo>
                    <a:pt x="6489864" y="3864851"/>
                  </a:lnTo>
                  <a:lnTo>
                    <a:pt x="6475414" y="3871678"/>
                  </a:lnTo>
                  <a:lnTo>
                    <a:pt x="6428061" y="3893300"/>
                  </a:lnTo>
                  <a:lnTo>
                    <a:pt x="6384092" y="3912197"/>
                  </a:lnTo>
                  <a:lnTo>
                    <a:pt x="6344562" y="3927490"/>
                  </a:lnTo>
                  <a:lnTo>
                    <a:pt x="6322040" y="3936715"/>
                  </a:lnTo>
                  <a:lnTo>
                    <a:pt x="6302082" y="3942970"/>
                  </a:lnTo>
                  <a:lnTo>
                    <a:pt x="6284825" y="3946525"/>
                  </a:lnTo>
                  <a:lnTo>
                    <a:pt x="6270403" y="3947650"/>
                  </a:lnTo>
                  <a:close/>
                </a:path>
                <a:path w="6771640" h="4184015">
                  <a:moveTo>
                    <a:pt x="3059237" y="3819492"/>
                  </a:moveTo>
                  <a:lnTo>
                    <a:pt x="3014160" y="3816548"/>
                  </a:lnTo>
                  <a:lnTo>
                    <a:pt x="2969604" y="3808205"/>
                  </a:lnTo>
                  <a:lnTo>
                    <a:pt x="2925505" y="3795199"/>
                  </a:lnTo>
                  <a:lnTo>
                    <a:pt x="2881797" y="3778264"/>
                  </a:lnTo>
                  <a:lnTo>
                    <a:pt x="2838414" y="3758135"/>
                  </a:lnTo>
                  <a:lnTo>
                    <a:pt x="2795293" y="3735547"/>
                  </a:lnTo>
                  <a:lnTo>
                    <a:pt x="2752367" y="3711234"/>
                  </a:lnTo>
                  <a:lnTo>
                    <a:pt x="2666841" y="3660375"/>
                  </a:lnTo>
                  <a:lnTo>
                    <a:pt x="4737539" y="3660375"/>
                  </a:lnTo>
                  <a:lnTo>
                    <a:pt x="4693293" y="3706398"/>
                  </a:lnTo>
                  <a:lnTo>
                    <a:pt x="4686778" y="3714374"/>
                  </a:lnTo>
                  <a:lnTo>
                    <a:pt x="3901628" y="3714374"/>
                  </a:lnTo>
                  <a:lnTo>
                    <a:pt x="3879065" y="3720134"/>
                  </a:lnTo>
                  <a:lnTo>
                    <a:pt x="3614351" y="3720134"/>
                  </a:lnTo>
                  <a:lnTo>
                    <a:pt x="3547841" y="3723734"/>
                  </a:lnTo>
                  <a:lnTo>
                    <a:pt x="3486192" y="3733814"/>
                  </a:lnTo>
                  <a:lnTo>
                    <a:pt x="3113202" y="3814632"/>
                  </a:lnTo>
                  <a:lnTo>
                    <a:pt x="3095146" y="3817332"/>
                  </a:lnTo>
                  <a:lnTo>
                    <a:pt x="3076955" y="3818952"/>
                  </a:lnTo>
                  <a:lnTo>
                    <a:pt x="3059237" y="3819492"/>
                  </a:lnTo>
                  <a:close/>
                </a:path>
                <a:path w="6771640" h="4184015">
                  <a:moveTo>
                    <a:pt x="4137065" y="3927490"/>
                  </a:moveTo>
                  <a:lnTo>
                    <a:pt x="4067593" y="3893678"/>
                  </a:lnTo>
                  <a:lnTo>
                    <a:pt x="4032461" y="3858800"/>
                  </a:lnTo>
                  <a:lnTo>
                    <a:pt x="3997769" y="3818506"/>
                  </a:lnTo>
                  <a:lnTo>
                    <a:pt x="3964047" y="3777720"/>
                  </a:lnTo>
                  <a:lnTo>
                    <a:pt x="3931823" y="3741368"/>
                  </a:lnTo>
                  <a:lnTo>
                    <a:pt x="3901628" y="3714374"/>
                  </a:lnTo>
                  <a:lnTo>
                    <a:pt x="4686778" y="3714374"/>
                  </a:lnTo>
                  <a:lnTo>
                    <a:pt x="4654650" y="3753703"/>
                  </a:lnTo>
                  <a:lnTo>
                    <a:pt x="4628291" y="3794124"/>
                  </a:lnTo>
                  <a:lnTo>
                    <a:pt x="4620900" y="3819492"/>
                  </a:lnTo>
                  <a:lnTo>
                    <a:pt x="4524316" y="3834769"/>
                  </a:lnTo>
                  <a:lnTo>
                    <a:pt x="4466288" y="3844772"/>
                  </a:lnTo>
                  <a:lnTo>
                    <a:pt x="4405665" y="3855948"/>
                  </a:lnTo>
                  <a:lnTo>
                    <a:pt x="4345367" y="3867995"/>
                  </a:lnTo>
                  <a:lnTo>
                    <a:pt x="4288317" y="3880611"/>
                  </a:lnTo>
                  <a:lnTo>
                    <a:pt x="4237436" y="3893494"/>
                  </a:lnTo>
                  <a:lnTo>
                    <a:pt x="4195644" y="3906341"/>
                  </a:lnTo>
                  <a:lnTo>
                    <a:pt x="4159340" y="3922630"/>
                  </a:lnTo>
                  <a:lnTo>
                    <a:pt x="4152545" y="3925330"/>
                  </a:lnTo>
                  <a:lnTo>
                    <a:pt x="4145210" y="3926950"/>
                  </a:lnTo>
                  <a:lnTo>
                    <a:pt x="4137065" y="3927490"/>
                  </a:lnTo>
                  <a:close/>
                </a:path>
                <a:path w="6771640" h="4184015">
                  <a:moveTo>
                    <a:pt x="3733870" y="3762613"/>
                  </a:moveTo>
                  <a:lnTo>
                    <a:pt x="3721168" y="3742611"/>
                  </a:lnTo>
                  <a:lnTo>
                    <a:pt x="3694360" y="3729494"/>
                  </a:lnTo>
                  <a:lnTo>
                    <a:pt x="3657427" y="3722317"/>
                  </a:lnTo>
                  <a:lnTo>
                    <a:pt x="3614351" y="3720134"/>
                  </a:lnTo>
                  <a:lnTo>
                    <a:pt x="3879065" y="3720134"/>
                  </a:lnTo>
                  <a:lnTo>
                    <a:pt x="3859013" y="3725253"/>
                  </a:lnTo>
                  <a:lnTo>
                    <a:pt x="3816669" y="3737144"/>
                  </a:lnTo>
                  <a:lnTo>
                    <a:pt x="3774864" y="3749710"/>
                  </a:lnTo>
                  <a:lnTo>
                    <a:pt x="3733870" y="3762613"/>
                  </a:lnTo>
                  <a:close/>
                </a:path>
                <a:path w="6771640" h="4184015">
                  <a:moveTo>
                    <a:pt x="2288845" y="3663255"/>
                  </a:moveTo>
                  <a:lnTo>
                    <a:pt x="2277561" y="3663210"/>
                  </a:lnTo>
                  <a:lnTo>
                    <a:pt x="2265535" y="3662895"/>
                  </a:lnTo>
                  <a:lnTo>
                    <a:pt x="2253104" y="3662040"/>
                  </a:lnTo>
                  <a:lnTo>
                    <a:pt x="2240605" y="3660375"/>
                  </a:lnTo>
                  <a:lnTo>
                    <a:pt x="2339964" y="3660375"/>
                  </a:lnTo>
                  <a:lnTo>
                    <a:pt x="2327117" y="3662040"/>
                  </a:lnTo>
                  <a:lnTo>
                    <a:pt x="2314404" y="3662895"/>
                  </a:lnTo>
                  <a:lnTo>
                    <a:pt x="2301692" y="3663210"/>
                  </a:lnTo>
                  <a:lnTo>
                    <a:pt x="2288845" y="3663255"/>
                  </a:lnTo>
                  <a:close/>
                </a:path>
              </a:pathLst>
            </a:custGeom>
            <a:solidFill>
              <a:srgbClr val="F1E7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213334"/>
              <a:ext cx="6774180" cy="2878455"/>
            </a:xfrm>
            <a:custGeom>
              <a:avLst/>
              <a:gdLst/>
              <a:ahLst/>
              <a:cxnLst/>
              <a:rect l="l" t="t" r="r" b="b"/>
              <a:pathLst>
                <a:path w="6774180" h="2878455">
                  <a:moveTo>
                    <a:pt x="6298476" y="2302992"/>
                  </a:moveTo>
                  <a:lnTo>
                    <a:pt x="41021" y="2302992"/>
                  </a:lnTo>
                  <a:lnTo>
                    <a:pt x="41021" y="2308745"/>
                  </a:lnTo>
                  <a:lnTo>
                    <a:pt x="6298476" y="2308745"/>
                  </a:lnTo>
                  <a:lnTo>
                    <a:pt x="6298476" y="2302992"/>
                  </a:lnTo>
                  <a:close/>
                </a:path>
                <a:path w="6774180" h="2878455">
                  <a:moveTo>
                    <a:pt x="6298476" y="1734921"/>
                  </a:moveTo>
                  <a:lnTo>
                    <a:pt x="41021" y="1734921"/>
                  </a:lnTo>
                  <a:lnTo>
                    <a:pt x="41021" y="1740674"/>
                  </a:lnTo>
                  <a:lnTo>
                    <a:pt x="6298476" y="1740674"/>
                  </a:lnTo>
                  <a:lnTo>
                    <a:pt x="6298476" y="1734921"/>
                  </a:lnTo>
                  <a:close/>
                </a:path>
                <a:path w="6774180" h="2878455">
                  <a:moveTo>
                    <a:pt x="6298476" y="597344"/>
                  </a:moveTo>
                  <a:lnTo>
                    <a:pt x="41021" y="597344"/>
                  </a:lnTo>
                  <a:lnTo>
                    <a:pt x="41021" y="603097"/>
                  </a:lnTo>
                  <a:lnTo>
                    <a:pt x="6298476" y="603097"/>
                  </a:lnTo>
                  <a:lnTo>
                    <a:pt x="6298476" y="597344"/>
                  </a:lnTo>
                  <a:close/>
                </a:path>
                <a:path w="6774180" h="2878455">
                  <a:moveTo>
                    <a:pt x="6298476" y="28549"/>
                  </a:moveTo>
                  <a:lnTo>
                    <a:pt x="41021" y="28549"/>
                  </a:lnTo>
                  <a:lnTo>
                    <a:pt x="41021" y="34315"/>
                  </a:lnTo>
                  <a:lnTo>
                    <a:pt x="6298476" y="34315"/>
                  </a:lnTo>
                  <a:lnTo>
                    <a:pt x="6298476" y="28549"/>
                  </a:lnTo>
                  <a:close/>
                </a:path>
                <a:path w="6774180" h="2878455">
                  <a:moveTo>
                    <a:pt x="6773672" y="2849867"/>
                  </a:moveTo>
                  <a:lnTo>
                    <a:pt x="46786" y="2849867"/>
                  </a:lnTo>
                  <a:lnTo>
                    <a:pt x="46786" y="2844787"/>
                  </a:lnTo>
                  <a:lnTo>
                    <a:pt x="0" y="2844787"/>
                  </a:lnTo>
                  <a:lnTo>
                    <a:pt x="0" y="2849867"/>
                  </a:lnTo>
                  <a:lnTo>
                    <a:pt x="0" y="2872727"/>
                  </a:lnTo>
                  <a:lnTo>
                    <a:pt x="41021" y="2872727"/>
                  </a:lnTo>
                  <a:lnTo>
                    <a:pt x="41021" y="2878251"/>
                  </a:lnTo>
                  <a:lnTo>
                    <a:pt x="6298476" y="2878251"/>
                  </a:lnTo>
                  <a:lnTo>
                    <a:pt x="6298476" y="2872727"/>
                  </a:lnTo>
                  <a:lnTo>
                    <a:pt x="6773672" y="2872727"/>
                  </a:lnTo>
                  <a:lnTo>
                    <a:pt x="6773672" y="2849867"/>
                  </a:lnTo>
                  <a:close/>
                </a:path>
                <a:path w="6774180" h="2878455">
                  <a:moveTo>
                    <a:pt x="6773672" y="2844419"/>
                  </a:moveTo>
                  <a:lnTo>
                    <a:pt x="6292723" y="2844419"/>
                  </a:lnTo>
                  <a:lnTo>
                    <a:pt x="6292723" y="2849461"/>
                  </a:lnTo>
                  <a:lnTo>
                    <a:pt x="6773672" y="2849461"/>
                  </a:lnTo>
                  <a:lnTo>
                    <a:pt x="6773672" y="2844419"/>
                  </a:lnTo>
                  <a:close/>
                </a:path>
                <a:path w="6774180" h="2878455">
                  <a:moveTo>
                    <a:pt x="6773672" y="2280907"/>
                  </a:moveTo>
                  <a:lnTo>
                    <a:pt x="46786" y="2280907"/>
                  </a:lnTo>
                  <a:lnTo>
                    <a:pt x="46786" y="2274557"/>
                  </a:lnTo>
                  <a:lnTo>
                    <a:pt x="0" y="2274557"/>
                  </a:lnTo>
                  <a:lnTo>
                    <a:pt x="0" y="2280907"/>
                  </a:lnTo>
                  <a:lnTo>
                    <a:pt x="0" y="2302497"/>
                  </a:lnTo>
                  <a:lnTo>
                    <a:pt x="6773672" y="2302497"/>
                  </a:lnTo>
                  <a:lnTo>
                    <a:pt x="6773672" y="2280907"/>
                  </a:lnTo>
                  <a:close/>
                </a:path>
                <a:path w="6774180" h="2878455">
                  <a:moveTo>
                    <a:pt x="6773672" y="2274913"/>
                  </a:moveTo>
                  <a:lnTo>
                    <a:pt x="6292723" y="2274913"/>
                  </a:lnTo>
                  <a:lnTo>
                    <a:pt x="6292723" y="2280666"/>
                  </a:lnTo>
                  <a:lnTo>
                    <a:pt x="6773672" y="2280666"/>
                  </a:lnTo>
                  <a:lnTo>
                    <a:pt x="6773672" y="2274913"/>
                  </a:lnTo>
                  <a:close/>
                </a:path>
                <a:path w="6774180" h="2878455">
                  <a:moveTo>
                    <a:pt x="6773672" y="1711947"/>
                  </a:moveTo>
                  <a:lnTo>
                    <a:pt x="46786" y="1711947"/>
                  </a:lnTo>
                  <a:lnTo>
                    <a:pt x="46786" y="1706867"/>
                  </a:lnTo>
                  <a:lnTo>
                    <a:pt x="0" y="1706867"/>
                  </a:lnTo>
                  <a:lnTo>
                    <a:pt x="0" y="1711947"/>
                  </a:lnTo>
                  <a:lnTo>
                    <a:pt x="0" y="1734807"/>
                  </a:lnTo>
                  <a:lnTo>
                    <a:pt x="6773672" y="1734807"/>
                  </a:lnTo>
                  <a:lnTo>
                    <a:pt x="6773672" y="1711947"/>
                  </a:lnTo>
                  <a:close/>
                </a:path>
                <a:path w="6774180" h="2878455">
                  <a:moveTo>
                    <a:pt x="6773672" y="1706841"/>
                  </a:moveTo>
                  <a:lnTo>
                    <a:pt x="6292723" y="1706841"/>
                  </a:lnTo>
                  <a:lnTo>
                    <a:pt x="6292723" y="1711883"/>
                  </a:lnTo>
                  <a:lnTo>
                    <a:pt x="6773672" y="1711883"/>
                  </a:lnTo>
                  <a:lnTo>
                    <a:pt x="6773672" y="1706841"/>
                  </a:lnTo>
                  <a:close/>
                </a:path>
                <a:path w="6774180" h="2878455">
                  <a:moveTo>
                    <a:pt x="6773672" y="1137335"/>
                  </a:moveTo>
                  <a:lnTo>
                    <a:pt x="6292723" y="1137335"/>
                  </a:lnTo>
                  <a:lnTo>
                    <a:pt x="6292723" y="1142987"/>
                  </a:lnTo>
                  <a:lnTo>
                    <a:pt x="46786" y="1142987"/>
                  </a:lnTo>
                  <a:lnTo>
                    <a:pt x="46786" y="1137907"/>
                  </a:lnTo>
                  <a:lnTo>
                    <a:pt x="0" y="1137907"/>
                  </a:lnTo>
                  <a:lnTo>
                    <a:pt x="0" y="1142987"/>
                  </a:lnTo>
                  <a:lnTo>
                    <a:pt x="0" y="1165847"/>
                  </a:lnTo>
                  <a:lnTo>
                    <a:pt x="41021" y="1165847"/>
                  </a:lnTo>
                  <a:lnTo>
                    <a:pt x="41021" y="1171168"/>
                  </a:lnTo>
                  <a:lnTo>
                    <a:pt x="6298476" y="1171168"/>
                  </a:lnTo>
                  <a:lnTo>
                    <a:pt x="6298476" y="1165847"/>
                  </a:lnTo>
                  <a:lnTo>
                    <a:pt x="6773672" y="1165847"/>
                  </a:lnTo>
                  <a:lnTo>
                    <a:pt x="6773672" y="1143088"/>
                  </a:lnTo>
                  <a:lnTo>
                    <a:pt x="6773672" y="1137335"/>
                  </a:lnTo>
                  <a:close/>
                </a:path>
                <a:path w="6774180" h="2878455">
                  <a:moveTo>
                    <a:pt x="6773672" y="568540"/>
                  </a:moveTo>
                  <a:lnTo>
                    <a:pt x="6292723" y="568540"/>
                  </a:lnTo>
                  <a:lnTo>
                    <a:pt x="6292723" y="574027"/>
                  </a:lnTo>
                  <a:lnTo>
                    <a:pt x="46786" y="574027"/>
                  </a:lnTo>
                  <a:lnTo>
                    <a:pt x="46786" y="568947"/>
                  </a:lnTo>
                  <a:lnTo>
                    <a:pt x="0" y="568947"/>
                  </a:lnTo>
                  <a:lnTo>
                    <a:pt x="0" y="574027"/>
                  </a:lnTo>
                  <a:lnTo>
                    <a:pt x="0" y="596887"/>
                  </a:lnTo>
                  <a:lnTo>
                    <a:pt x="6773672" y="596887"/>
                  </a:lnTo>
                  <a:lnTo>
                    <a:pt x="6773672" y="574306"/>
                  </a:lnTo>
                  <a:lnTo>
                    <a:pt x="6773672" y="574027"/>
                  </a:lnTo>
                  <a:lnTo>
                    <a:pt x="6773672" y="568540"/>
                  </a:lnTo>
                  <a:close/>
                </a:path>
                <a:path w="6774180" h="2878455">
                  <a:moveTo>
                    <a:pt x="6773672" y="469"/>
                  </a:moveTo>
                  <a:lnTo>
                    <a:pt x="6292723" y="469"/>
                  </a:lnTo>
                  <a:lnTo>
                    <a:pt x="6292723" y="5080"/>
                  </a:lnTo>
                  <a:lnTo>
                    <a:pt x="46786" y="5080"/>
                  </a:lnTo>
                  <a:lnTo>
                    <a:pt x="46786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27940"/>
                  </a:lnTo>
                  <a:lnTo>
                    <a:pt x="6773672" y="27940"/>
                  </a:lnTo>
                  <a:lnTo>
                    <a:pt x="6773672" y="5511"/>
                  </a:lnTo>
                  <a:lnTo>
                    <a:pt x="6773672" y="5080"/>
                  </a:lnTo>
                  <a:lnTo>
                    <a:pt x="6773672" y="469"/>
                  </a:lnTo>
                  <a:close/>
                </a:path>
              </a:pathLst>
            </a:custGeom>
            <a:solidFill>
              <a:srgbClr val="DFCD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624353" y="3632162"/>
              <a:ext cx="2144395" cy="27940"/>
            </a:xfrm>
            <a:custGeom>
              <a:avLst/>
              <a:gdLst/>
              <a:ahLst/>
              <a:cxnLst/>
              <a:rect l="l" t="t" r="r" b="b"/>
              <a:pathLst>
                <a:path w="2144395" h="27939">
                  <a:moveTo>
                    <a:pt x="2144141" y="0"/>
                  </a:moveTo>
                  <a:lnTo>
                    <a:pt x="0" y="0"/>
                  </a:lnTo>
                  <a:lnTo>
                    <a:pt x="0" y="5080"/>
                  </a:lnTo>
                  <a:lnTo>
                    <a:pt x="0" y="7620"/>
                  </a:lnTo>
                  <a:lnTo>
                    <a:pt x="10807" y="7620"/>
                  </a:lnTo>
                  <a:lnTo>
                    <a:pt x="10807" y="12700"/>
                  </a:lnTo>
                  <a:lnTo>
                    <a:pt x="13677" y="12700"/>
                  </a:lnTo>
                  <a:lnTo>
                    <a:pt x="13677" y="19050"/>
                  </a:lnTo>
                  <a:lnTo>
                    <a:pt x="25196" y="19050"/>
                  </a:lnTo>
                  <a:lnTo>
                    <a:pt x="25196" y="22860"/>
                  </a:lnTo>
                  <a:lnTo>
                    <a:pt x="33845" y="22860"/>
                  </a:lnTo>
                  <a:lnTo>
                    <a:pt x="33845" y="27940"/>
                  </a:lnTo>
                  <a:lnTo>
                    <a:pt x="2118944" y="27940"/>
                  </a:lnTo>
                  <a:lnTo>
                    <a:pt x="2118944" y="22860"/>
                  </a:lnTo>
                  <a:lnTo>
                    <a:pt x="2124697" y="22860"/>
                  </a:lnTo>
                  <a:lnTo>
                    <a:pt x="2124697" y="19050"/>
                  </a:lnTo>
                  <a:lnTo>
                    <a:pt x="2130463" y="19050"/>
                  </a:lnTo>
                  <a:lnTo>
                    <a:pt x="2130463" y="12700"/>
                  </a:lnTo>
                  <a:lnTo>
                    <a:pt x="2133346" y="12700"/>
                  </a:lnTo>
                  <a:lnTo>
                    <a:pt x="2133346" y="7620"/>
                  </a:lnTo>
                  <a:lnTo>
                    <a:pt x="2138375" y="7620"/>
                  </a:lnTo>
                  <a:lnTo>
                    <a:pt x="2138375" y="5080"/>
                  </a:lnTo>
                  <a:lnTo>
                    <a:pt x="2144141" y="5080"/>
                  </a:lnTo>
                  <a:lnTo>
                    <a:pt x="2144141" y="0"/>
                  </a:lnTo>
                  <a:close/>
                </a:path>
              </a:pathLst>
            </a:custGeom>
            <a:solidFill>
              <a:srgbClr val="C2C4C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0" y="3625812"/>
              <a:ext cx="2425065" cy="34290"/>
            </a:xfrm>
            <a:custGeom>
              <a:avLst/>
              <a:gdLst/>
              <a:ahLst/>
              <a:cxnLst/>
              <a:rect l="l" t="t" r="r" b="b"/>
              <a:pathLst>
                <a:path w="2425065" h="34289">
                  <a:moveTo>
                    <a:pt x="2424912" y="6350"/>
                  </a:moveTo>
                  <a:lnTo>
                    <a:pt x="35267" y="6350"/>
                  </a:lnTo>
                  <a:lnTo>
                    <a:pt x="35267" y="0"/>
                  </a:lnTo>
                  <a:lnTo>
                    <a:pt x="0" y="0"/>
                  </a:lnTo>
                  <a:lnTo>
                    <a:pt x="0" y="29210"/>
                  </a:lnTo>
                  <a:lnTo>
                    <a:pt x="26619" y="29210"/>
                  </a:lnTo>
                  <a:lnTo>
                    <a:pt x="26619" y="33845"/>
                  </a:lnTo>
                  <a:lnTo>
                    <a:pt x="2365159" y="33845"/>
                  </a:lnTo>
                  <a:lnTo>
                    <a:pt x="2365159" y="29210"/>
                  </a:lnTo>
                  <a:lnTo>
                    <a:pt x="2381720" y="29210"/>
                  </a:lnTo>
                  <a:lnTo>
                    <a:pt x="2381720" y="25400"/>
                  </a:lnTo>
                  <a:lnTo>
                    <a:pt x="2396121" y="25400"/>
                  </a:lnTo>
                  <a:lnTo>
                    <a:pt x="2396121" y="19050"/>
                  </a:lnTo>
                  <a:lnTo>
                    <a:pt x="2410523" y="19050"/>
                  </a:lnTo>
                  <a:lnTo>
                    <a:pt x="2410523" y="13970"/>
                  </a:lnTo>
                  <a:lnTo>
                    <a:pt x="2424912" y="13970"/>
                  </a:lnTo>
                  <a:lnTo>
                    <a:pt x="2424912" y="6350"/>
                  </a:lnTo>
                  <a:close/>
                </a:path>
              </a:pathLst>
            </a:custGeom>
            <a:solidFill>
              <a:srgbClr val="DFCD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927612" y="3625812"/>
              <a:ext cx="1846580" cy="34290"/>
            </a:xfrm>
            <a:custGeom>
              <a:avLst/>
              <a:gdLst/>
              <a:ahLst/>
              <a:cxnLst/>
              <a:rect l="l" t="t" r="r" b="b"/>
              <a:pathLst>
                <a:path w="1846579" h="34289">
                  <a:moveTo>
                    <a:pt x="1846059" y="0"/>
                  </a:moveTo>
                  <a:lnTo>
                    <a:pt x="1333423" y="0"/>
                  </a:lnTo>
                  <a:lnTo>
                    <a:pt x="1333423" y="6350"/>
                  </a:lnTo>
                  <a:lnTo>
                    <a:pt x="0" y="6350"/>
                  </a:lnTo>
                  <a:lnTo>
                    <a:pt x="0" y="13970"/>
                  </a:lnTo>
                  <a:lnTo>
                    <a:pt x="10795" y="13970"/>
                  </a:lnTo>
                  <a:lnTo>
                    <a:pt x="10795" y="19050"/>
                  </a:lnTo>
                  <a:lnTo>
                    <a:pt x="19443" y="19050"/>
                  </a:lnTo>
                  <a:lnTo>
                    <a:pt x="19443" y="25400"/>
                  </a:lnTo>
                  <a:lnTo>
                    <a:pt x="28079" y="25400"/>
                  </a:lnTo>
                  <a:lnTo>
                    <a:pt x="28079" y="29210"/>
                  </a:lnTo>
                  <a:lnTo>
                    <a:pt x="39598" y="29210"/>
                  </a:lnTo>
                  <a:lnTo>
                    <a:pt x="39598" y="34290"/>
                  </a:lnTo>
                  <a:lnTo>
                    <a:pt x="1342059" y="34290"/>
                  </a:lnTo>
                  <a:lnTo>
                    <a:pt x="1342059" y="29210"/>
                  </a:lnTo>
                  <a:lnTo>
                    <a:pt x="1846059" y="29210"/>
                  </a:lnTo>
                  <a:lnTo>
                    <a:pt x="1846059" y="25400"/>
                  </a:lnTo>
                  <a:lnTo>
                    <a:pt x="1846059" y="19050"/>
                  </a:lnTo>
                  <a:lnTo>
                    <a:pt x="1846059" y="13970"/>
                  </a:lnTo>
                  <a:lnTo>
                    <a:pt x="1846059" y="6350"/>
                  </a:lnTo>
                  <a:lnTo>
                    <a:pt x="1846059" y="0"/>
                  </a:lnTo>
                  <a:close/>
                </a:path>
              </a:pathLst>
            </a:custGeom>
            <a:solidFill>
              <a:srgbClr val="C2C4C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 descr=""/>
          <p:cNvGrpSpPr/>
          <p:nvPr/>
        </p:nvGrpSpPr>
        <p:grpSpPr>
          <a:xfrm>
            <a:off x="14591517" y="-359"/>
            <a:ext cx="3696970" cy="2089150"/>
            <a:chOff x="14591517" y="-359"/>
            <a:chExt cx="3696970" cy="2089150"/>
          </a:xfrm>
        </p:grpSpPr>
        <p:sp>
          <p:nvSpPr>
            <p:cNvPr id="16" name="object 16" descr=""/>
            <p:cNvSpPr/>
            <p:nvPr/>
          </p:nvSpPr>
          <p:spPr>
            <a:xfrm>
              <a:off x="14591517" y="0"/>
              <a:ext cx="3696970" cy="2088514"/>
            </a:xfrm>
            <a:custGeom>
              <a:avLst/>
              <a:gdLst/>
              <a:ahLst/>
              <a:cxnLst/>
              <a:rect l="l" t="t" r="r" b="b"/>
              <a:pathLst>
                <a:path w="3696970" h="2088514">
                  <a:moveTo>
                    <a:pt x="765337" y="596817"/>
                  </a:moveTo>
                  <a:lnTo>
                    <a:pt x="0" y="0"/>
                  </a:lnTo>
                  <a:lnTo>
                    <a:pt x="3696481" y="0"/>
                  </a:lnTo>
                  <a:lnTo>
                    <a:pt x="3696481" y="531464"/>
                  </a:lnTo>
                  <a:lnTo>
                    <a:pt x="1182624" y="531464"/>
                  </a:lnTo>
                  <a:lnTo>
                    <a:pt x="1141276" y="532070"/>
                  </a:lnTo>
                  <a:lnTo>
                    <a:pt x="1092213" y="534628"/>
                  </a:lnTo>
                  <a:lnTo>
                    <a:pt x="1036411" y="539713"/>
                  </a:lnTo>
                  <a:lnTo>
                    <a:pt x="974846" y="547900"/>
                  </a:lnTo>
                  <a:lnTo>
                    <a:pt x="908494" y="559763"/>
                  </a:lnTo>
                  <a:lnTo>
                    <a:pt x="838332" y="575877"/>
                  </a:lnTo>
                  <a:lnTo>
                    <a:pt x="765337" y="596817"/>
                  </a:lnTo>
                  <a:close/>
                </a:path>
                <a:path w="3696970" h="2088514">
                  <a:moveTo>
                    <a:pt x="1956924" y="813535"/>
                  </a:moveTo>
                  <a:lnTo>
                    <a:pt x="1936472" y="792891"/>
                  </a:lnTo>
                  <a:lnTo>
                    <a:pt x="1872685" y="730016"/>
                  </a:lnTo>
                  <a:lnTo>
                    <a:pt x="1830562" y="702173"/>
                  </a:lnTo>
                  <a:lnTo>
                    <a:pt x="1747828" y="642395"/>
                  </a:lnTo>
                  <a:lnTo>
                    <a:pt x="1706386" y="615421"/>
                  </a:lnTo>
                  <a:lnTo>
                    <a:pt x="1664338" y="593700"/>
                  </a:lnTo>
                  <a:lnTo>
                    <a:pt x="1621271" y="579711"/>
                  </a:lnTo>
                  <a:lnTo>
                    <a:pt x="1576768" y="575937"/>
                  </a:lnTo>
                  <a:lnTo>
                    <a:pt x="1535200" y="574824"/>
                  </a:lnTo>
                  <a:lnTo>
                    <a:pt x="1465079" y="570807"/>
                  </a:lnTo>
                  <a:lnTo>
                    <a:pt x="1352850" y="562977"/>
                  </a:lnTo>
                  <a:lnTo>
                    <a:pt x="1327459" y="559512"/>
                  </a:lnTo>
                  <a:lnTo>
                    <a:pt x="1302001" y="552537"/>
                  </a:lnTo>
                  <a:lnTo>
                    <a:pt x="1276407" y="543943"/>
                  </a:lnTo>
                  <a:lnTo>
                    <a:pt x="1250612" y="535618"/>
                  </a:lnTo>
                  <a:lnTo>
                    <a:pt x="1238268" y="533813"/>
                  </a:lnTo>
                  <a:lnTo>
                    <a:pt x="1215280" y="532237"/>
                  </a:lnTo>
                  <a:lnTo>
                    <a:pt x="1182624" y="531464"/>
                  </a:lnTo>
                  <a:lnTo>
                    <a:pt x="3696481" y="531464"/>
                  </a:lnTo>
                  <a:lnTo>
                    <a:pt x="3696481" y="804445"/>
                  </a:lnTo>
                  <a:lnTo>
                    <a:pt x="2006334" y="804445"/>
                  </a:lnTo>
                  <a:lnTo>
                    <a:pt x="1980718" y="806391"/>
                  </a:lnTo>
                  <a:lnTo>
                    <a:pt x="1956924" y="813535"/>
                  </a:lnTo>
                  <a:close/>
                </a:path>
                <a:path w="3696970" h="2088514">
                  <a:moveTo>
                    <a:pt x="3375309" y="1996482"/>
                  </a:moveTo>
                  <a:lnTo>
                    <a:pt x="3328532" y="1986762"/>
                  </a:lnTo>
                  <a:lnTo>
                    <a:pt x="3296504" y="1958829"/>
                  </a:lnTo>
                  <a:lnTo>
                    <a:pt x="3276771" y="1923561"/>
                  </a:lnTo>
                  <a:lnTo>
                    <a:pt x="3261280" y="1895863"/>
                  </a:lnTo>
                  <a:lnTo>
                    <a:pt x="3245924" y="1867896"/>
                  </a:lnTo>
                  <a:lnTo>
                    <a:pt x="3231311" y="1839524"/>
                  </a:lnTo>
                  <a:lnTo>
                    <a:pt x="3128352" y="1810724"/>
                  </a:lnTo>
                  <a:lnTo>
                    <a:pt x="3090732" y="1787414"/>
                  </a:lnTo>
                  <a:lnTo>
                    <a:pt x="3047713" y="1771845"/>
                  </a:lnTo>
                  <a:lnTo>
                    <a:pt x="3023728" y="1763036"/>
                  </a:lnTo>
                  <a:lnTo>
                    <a:pt x="2980888" y="1743799"/>
                  </a:lnTo>
                  <a:lnTo>
                    <a:pt x="2957714" y="1726485"/>
                  </a:lnTo>
                  <a:lnTo>
                    <a:pt x="2954834" y="1723605"/>
                  </a:lnTo>
                  <a:lnTo>
                    <a:pt x="2948207" y="1700183"/>
                  </a:lnTo>
                  <a:lnTo>
                    <a:pt x="2958523" y="1691745"/>
                  </a:lnTo>
                  <a:lnTo>
                    <a:pt x="2969515" y="1684118"/>
                  </a:lnTo>
                  <a:lnTo>
                    <a:pt x="2964913" y="1663126"/>
                  </a:lnTo>
                  <a:lnTo>
                    <a:pt x="2955700" y="1625562"/>
                  </a:lnTo>
                  <a:lnTo>
                    <a:pt x="2951650" y="1566533"/>
                  </a:lnTo>
                  <a:lnTo>
                    <a:pt x="2948567" y="1519421"/>
                  </a:lnTo>
                  <a:lnTo>
                    <a:pt x="2945564" y="1472148"/>
                  </a:lnTo>
                  <a:lnTo>
                    <a:pt x="2942620" y="1424755"/>
                  </a:lnTo>
                  <a:lnTo>
                    <a:pt x="2936834" y="1329769"/>
                  </a:lnTo>
                  <a:lnTo>
                    <a:pt x="2915571" y="1321366"/>
                  </a:lnTo>
                  <a:lnTo>
                    <a:pt x="2852595" y="1297370"/>
                  </a:lnTo>
                  <a:lnTo>
                    <a:pt x="2838690" y="1283859"/>
                  </a:lnTo>
                  <a:lnTo>
                    <a:pt x="2825055" y="1271360"/>
                  </a:lnTo>
                  <a:lnTo>
                    <a:pt x="2744978" y="1213378"/>
                  </a:lnTo>
                  <a:lnTo>
                    <a:pt x="2693656" y="1188831"/>
                  </a:lnTo>
                  <a:lnTo>
                    <a:pt x="2643684" y="1171573"/>
                  </a:lnTo>
                  <a:lnTo>
                    <a:pt x="2554120" y="1146816"/>
                  </a:lnTo>
                  <a:lnTo>
                    <a:pt x="2513294" y="1133592"/>
                  </a:lnTo>
                  <a:lnTo>
                    <a:pt x="2471154" y="1116012"/>
                  </a:lnTo>
                  <a:lnTo>
                    <a:pt x="2427217" y="1092074"/>
                  </a:lnTo>
                  <a:lnTo>
                    <a:pt x="2381000" y="1059772"/>
                  </a:lnTo>
                  <a:lnTo>
                    <a:pt x="2356092" y="1039219"/>
                  </a:lnTo>
                  <a:lnTo>
                    <a:pt x="2347160" y="1031692"/>
                  </a:lnTo>
                  <a:lnTo>
                    <a:pt x="2324030" y="1005739"/>
                  </a:lnTo>
                  <a:lnTo>
                    <a:pt x="2290101" y="963383"/>
                  </a:lnTo>
                  <a:lnTo>
                    <a:pt x="2253201" y="919002"/>
                  </a:lnTo>
                  <a:lnTo>
                    <a:pt x="2221161" y="886974"/>
                  </a:lnTo>
                  <a:lnTo>
                    <a:pt x="2214681" y="881934"/>
                  </a:lnTo>
                  <a:lnTo>
                    <a:pt x="2209641" y="879774"/>
                  </a:lnTo>
                  <a:lnTo>
                    <a:pt x="2206041" y="879774"/>
                  </a:lnTo>
                  <a:lnTo>
                    <a:pt x="2181393" y="872833"/>
                  </a:lnTo>
                  <a:lnTo>
                    <a:pt x="2136686" y="844641"/>
                  </a:lnTo>
                  <a:lnTo>
                    <a:pt x="2112442" y="837294"/>
                  </a:lnTo>
                  <a:lnTo>
                    <a:pt x="2098875" y="834032"/>
                  </a:lnTo>
                  <a:lnTo>
                    <a:pt x="2085443" y="829015"/>
                  </a:lnTo>
                  <a:lnTo>
                    <a:pt x="2072550" y="822917"/>
                  </a:lnTo>
                  <a:lnTo>
                    <a:pt x="2060603" y="816415"/>
                  </a:lnTo>
                  <a:lnTo>
                    <a:pt x="2033165" y="807764"/>
                  </a:lnTo>
                  <a:lnTo>
                    <a:pt x="2006334" y="804445"/>
                  </a:lnTo>
                  <a:lnTo>
                    <a:pt x="3696481" y="804445"/>
                  </a:lnTo>
                  <a:lnTo>
                    <a:pt x="3696481" y="1936003"/>
                  </a:lnTo>
                  <a:lnTo>
                    <a:pt x="3500588" y="1936003"/>
                  </a:lnTo>
                  <a:lnTo>
                    <a:pt x="3476254" y="1959223"/>
                  </a:lnTo>
                  <a:lnTo>
                    <a:pt x="3446858" y="1977582"/>
                  </a:lnTo>
                  <a:lnTo>
                    <a:pt x="3413007" y="1990272"/>
                  </a:lnTo>
                  <a:lnTo>
                    <a:pt x="3375309" y="1996482"/>
                  </a:lnTo>
                  <a:close/>
                </a:path>
                <a:path w="3696970" h="2088514">
                  <a:moveTo>
                    <a:pt x="3555847" y="1971564"/>
                  </a:moveTo>
                  <a:lnTo>
                    <a:pt x="3518588" y="1956883"/>
                  </a:lnTo>
                  <a:lnTo>
                    <a:pt x="3500588" y="1936003"/>
                  </a:lnTo>
                  <a:lnTo>
                    <a:pt x="3696481" y="1936003"/>
                  </a:lnTo>
                  <a:lnTo>
                    <a:pt x="3696481" y="1970563"/>
                  </a:lnTo>
                  <a:lnTo>
                    <a:pt x="3568267" y="1970563"/>
                  </a:lnTo>
                  <a:lnTo>
                    <a:pt x="3555847" y="1971564"/>
                  </a:lnTo>
                  <a:close/>
                </a:path>
                <a:path w="3696970" h="2088514">
                  <a:moveTo>
                    <a:pt x="3696481" y="2088451"/>
                  </a:moveTo>
                  <a:lnTo>
                    <a:pt x="3692353" y="2087089"/>
                  </a:lnTo>
                  <a:lnTo>
                    <a:pt x="3649626" y="2073521"/>
                  </a:lnTo>
                  <a:lnTo>
                    <a:pt x="3640019" y="2048299"/>
                  </a:lnTo>
                  <a:lnTo>
                    <a:pt x="3607304" y="2001635"/>
                  </a:lnTo>
                  <a:lnTo>
                    <a:pt x="3574747" y="1974162"/>
                  </a:lnTo>
                  <a:lnTo>
                    <a:pt x="3568267" y="1970563"/>
                  </a:lnTo>
                  <a:lnTo>
                    <a:pt x="3696481" y="1970563"/>
                  </a:lnTo>
                  <a:lnTo>
                    <a:pt x="3696481" y="2088451"/>
                  </a:lnTo>
                  <a:close/>
                </a:path>
              </a:pathLst>
            </a:custGeom>
            <a:solidFill>
              <a:srgbClr val="FBFD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4591517" y="0"/>
              <a:ext cx="3696970" cy="2073275"/>
            </a:xfrm>
            <a:custGeom>
              <a:avLst/>
              <a:gdLst/>
              <a:ahLst/>
              <a:cxnLst/>
              <a:rect l="l" t="t" r="r" b="b"/>
              <a:pathLst>
                <a:path w="3696969" h="2073275">
                  <a:moveTo>
                    <a:pt x="765337" y="596817"/>
                  </a:moveTo>
                  <a:lnTo>
                    <a:pt x="0" y="0"/>
                  </a:lnTo>
                  <a:lnTo>
                    <a:pt x="326062" y="0"/>
                  </a:lnTo>
                  <a:lnTo>
                    <a:pt x="996680" y="522993"/>
                  </a:lnTo>
                  <a:lnTo>
                    <a:pt x="963515" y="533185"/>
                  </a:lnTo>
                  <a:lnTo>
                    <a:pt x="793416" y="588897"/>
                  </a:lnTo>
                  <a:lnTo>
                    <a:pt x="786194" y="591350"/>
                  </a:lnTo>
                  <a:lnTo>
                    <a:pt x="778836" y="593397"/>
                  </a:lnTo>
                  <a:lnTo>
                    <a:pt x="765337" y="596817"/>
                  </a:lnTo>
                  <a:close/>
                </a:path>
                <a:path w="3696969" h="2073275">
                  <a:moveTo>
                    <a:pt x="1014374" y="517555"/>
                  </a:moveTo>
                  <a:lnTo>
                    <a:pt x="350615" y="0"/>
                  </a:lnTo>
                  <a:lnTo>
                    <a:pt x="892093" y="0"/>
                  </a:lnTo>
                  <a:lnTo>
                    <a:pt x="1494943" y="470188"/>
                  </a:lnTo>
                  <a:lnTo>
                    <a:pt x="1223342" y="470188"/>
                  </a:lnTo>
                  <a:lnTo>
                    <a:pt x="1201888" y="476567"/>
                  </a:lnTo>
                  <a:lnTo>
                    <a:pt x="1196315" y="482054"/>
                  </a:lnTo>
                  <a:lnTo>
                    <a:pt x="1166057" y="482054"/>
                  </a:lnTo>
                  <a:lnTo>
                    <a:pt x="1129968" y="487041"/>
                  </a:lnTo>
                  <a:lnTo>
                    <a:pt x="1081526" y="498406"/>
                  </a:lnTo>
                  <a:lnTo>
                    <a:pt x="1024714" y="514378"/>
                  </a:lnTo>
                  <a:lnTo>
                    <a:pt x="1014374" y="517555"/>
                  </a:lnTo>
                  <a:close/>
                </a:path>
                <a:path w="3696969" h="2073275">
                  <a:moveTo>
                    <a:pt x="2199883" y="578817"/>
                  </a:moveTo>
                  <a:lnTo>
                    <a:pt x="1658847" y="578817"/>
                  </a:lnTo>
                  <a:lnTo>
                    <a:pt x="916658" y="0"/>
                  </a:lnTo>
                  <a:lnTo>
                    <a:pt x="1457734" y="0"/>
                  </a:lnTo>
                  <a:lnTo>
                    <a:pt x="2199883" y="578817"/>
                  </a:lnTo>
                  <a:close/>
                </a:path>
                <a:path w="3696969" h="2073275">
                  <a:moveTo>
                    <a:pt x="3696481" y="1725942"/>
                  </a:moveTo>
                  <a:lnTo>
                    <a:pt x="1483593" y="0"/>
                  </a:lnTo>
                  <a:lnTo>
                    <a:pt x="2024681" y="0"/>
                  </a:lnTo>
                  <a:lnTo>
                    <a:pt x="3696481" y="1303700"/>
                  </a:lnTo>
                  <a:lnTo>
                    <a:pt x="3696481" y="1725942"/>
                  </a:lnTo>
                  <a:close/>
                </a:path>
                <a:path w="3696969" h="2073275">
                  <a:moveTo>
                    <a:pt x="3696481" y="1284131"/>
                  </a:moveTo>
                  <a:lnTo>
                    <a:pt x="2049993" y="0"/>
                  </a:lnTo>
                  <a:lnTo>
                    <a:pt x="2590772" y="0"/>
                  </a:lnTo>
                  <a:lnTo>
                    <a:pt x="3696481" y="862511"/>
                  </a:lnTo>
                  <a:lnTo>
                    <a:pt x="3696481" y="1284131"/>
                  </a:lnTo>
                  <a:close/>
                </a:path>
                <a:path w="3696969" h="2073275">
                  <a:moveTo>
                    <a:pt x="3696481" y="841808"/>
                  </a:moveTo>
                  <a:lnTo>
                    <a:pt x="2616988" y="0"/>
                  </a:lnTo>
                  <a:lnTo>
                    <a:pt x="3157706" y="0"/>
                  </a:lnTo>
                  <a:lnTo>
                    <a:pt x="3696481" y="420202"/>
                  </a:lnTo>
                  <a:lnTo>
                    <a:pt x="3696481" y="841808"/>
                  </a:lnTo>
                  <a:close/>
                </a:path>
                <a:path w="3696969" h="2073275">
                  <a:moveTo>
                    <a:pt x="3696481" y="400079"/>
                  </a:moveTo>
                  <a:lnTo>
                    <a:pt x="3183525" y="0"/>
                  </a:lnTo>
                  <a:lnTo>
                    <a:pt x="3696481" y="0"/>
                  </a:lnTo>
                  <a:lnTo>
                    <a:pt x="3696481" y="400079"/>
                  </a:lnTo>
                  <a:close/>
                </a:path>
                <a:path w="3696969" h="2073275">
                  <a:moveTo>
                    <a:pt x="1982124" y="753055"/>
                  </a:moveTo>
                  <a:lnTo>
                    <a:pt x="1896445" y="668816"/>
                  </a:lnTo>
                  <a:lnTo>
                    <a:pt x="1817109" y="632876"/>
                  </a:lnTo>
                  <a:lnTo>
                    <a:pt x="1762825" y="613121"/>
                  </a:lnTo>
                  <a:lnTo>
                    <a:pt x="1702825" y="593080"/>
                  </a:lnTo>
                  <a:lnTo>
                    <a:pt x="1640131" y="573432"/>
                  </a:lnTo>
                  <a:lnTo>
                    <a:pt x="1577764" y="554855"/>
                  </a:lnTo>
                  <a:lnTo>
                    <a:pt x="1518748" y="538028"/>
                  </a:lnTo>
                  <a:lnTo>
                    <a:pt x="1466102" y="523628"/>
                  </a:lnTo>
                  <a:lnTo>
                    <a:pt x="1422850" y="512334"/>
                  </a:lnTo>
                  <a:lnTo>
                    <a:pt x="1376610" y="501778"/>
                  </a:lnTo>
                  <a:lnTo>
                    <a:pt x="1351433" y="498234"/>
                  </a:lnTo>
                  <a:lnTo>
                    <a:pt x="1325851" y="491248"/>
                  </a:lnTo>
                  <a:lnTo>
                    <a:pt x="1300268" y="483047"/>
                  </a:lnTo>
                  <a:lnTo>
                    <a:pt x="1275091" y="475858"/>
                  </a:lnTo>
                  <a:lnTo>
                    <a:pt x="1248710" y="470425"/>
                  </a:lnTo>
                  <a:lnTo>
                    <a:pt x="1223342" y="470188"/>
                  </a:lnTo>
                  <a:lnTo>
                    <a:pt x="1494943" y="470188"/>
                  </a:lnTo>
                  <a:lnTo>
                    <a:pt x="1618528" y="566577"/>
                  </a:lnTo>
                  <a:lnTo>
                    <a:pt x="1628473" y="569502"/>
                  </a:lnTo>
                  <a:lnTo>
                    <a:pt x="1648902" y="575892"/>
                  </a:lnTo>
                  <a:lnTo>
                    <a:pt x="1658847" y="578817"/>
                  </a:lnTo>
                  <a:lnTo>
                    <a:pt x="2199883" y="578817"/>
                  </a:lnTo>
                  <a:lnTo>
                    <a:pt x="2409440" y="742255"/>
                  </a:lnTo>
                  <a:lnTo>
                    <a:pt x="2219721" y="742255"/>
                  </a:lnTo>
                  <a:lnTo>
                    <a:pt x="2214249" y="743695"/>
                  </a:lnTo>
                  <a:lnTo>
                    <a:pt x="2030723" y="743695"/>
                  </a:lnTo>
                  <a:lnTo>
                    <a:pt x="2005006" y="745608"/>
                  </a:lnTo>
                  <a:lnTo>
                    <a:pt x="1982124" y="753055"/>
                  </a:lnTo>
                  <a:close/>
                </a:path>
                <a:path w="3696969" h="2073275">
                  <a:moveTo>
                    <a:pt x="1187252" y="490978"/>
                  </a:moveTo>
                  <a:lnTo>
                    <a:pt x="1188692" y="489538"/>
                  </a:lnTo>
                  <a:lnTo>
                    <a:pt x="1188692" y="487378"/>
                  </a:lnTo>
                  <a:lnTo>
                    <a:pt x="1185812" y="485218"/>
                  </a:lnTo>
                  <a:lnTo>
                    <a:pt x="1166057" y="482054"/>
                  </a:lnTo>
                  <a:lnTo>
                    <a:pt x="1196315" y="482054"/>
                  </a:lnTo>
                  <a:lnTo>
                    <a:pt x="1187252" y="490978"/>
                  </a:lnTo>
                  <a:close/>
                </a:path>
                <a:path w="3696969" h="2073275">
                  <a:moveTo>
                    <a:pt x="997174" y="523378"/>
                  </a:moveTo>
                  <a:lnTo>
                    <a:pt x="996680" y="522993"/>
                  </a:lnTo>
                  <a:lnTo>
                    <a:pt x="1014374" y="517555"/>
                  </a:lnTo>
                  <a:lnTo>
                    <a:pt x="1002934" y="521938"/>
                  </a:lnTo>
                  <a:lnTo>
                    <a:pt x="997174" y="523378"/>
                  </a:lnTo>
                  <a:close/>
                </a:path>
                <a:path w="3696969" h="2073275">
                  <a:moveTo>
                    <a:pt x="2920534" y="1566729"/>
                  </a:moveTo>
                  <a:lnTo>
                    <a:pt x="2919874" y="1555660"/>
                  </a:lnTo>
                  <a:lnTo>
                    <a:pt x="2916944" y="1508597"/>
                  </a:lnTo>
                  <a:lnTo>
                    <a:pt x="2910964" y="1414152"/>
                  </a:lnTo>
                  <a:lnTo>
                    <a:pt x="2908034" y="1366489"/>
                  </a:lnTo>
                  <a:lnTo>
                    <a:pt x="2865284" y="1350559"/>
                  </a:lnTo>
                  <a:lnTo>
                    <a:pt x="2823075" y="1334089"/>
                  </a:lnTo>
                  <a:lnTo>
                    <a:pt x="2679076" y="1184331"/>
                  </a:lnTo>
                  <a:lnTo>
                    <a:pt x="2617515" y="1117179"/>
                  </a:lnTo>
                  <a:lnTo>
                    <a:pt x="2587104" y="1084412"/>
                  </a:lnTo>
                  <a:lnTo>
                    <a:pt x="2556071" y="1051591"/>
                  </a:lnTo>
                  <a:lnTo>
                    <a:pt x="2523764" y="1018273"/>
                  </a:lnTo>
                  <a:lnTo>
                    <a:pt x="2489532" y="984013"/>
                  </a:lnTo>
                  <a:lnTo>
                    <a:pt x="2452721" y="948366"/>
                  </a:lnTo>
                  <a:lnTo>
                    <a:pt x="2412681" y="910888"/>
                  </a:lnTo>
                  <a:lnTo>
                    <a:pt x="2368760" y="871134"/>
                  </a:lnTo>
                  <a:lnTo>
                    <a:pt x="2349016" y="851548"/>
                  </a:lnTo>
                  <a:lnTo>
                    <a:pt x="2319350" y="820825"/>
                  </a:lnTo>
                  <a:lnTo>
                    <a:pt x="2285229" y="786996"/>
                  </a:lnTo>
                  <a:lnTo>
                    <a:pt x="2252121" y="758095"/>
                  </a:lnTo>
                  <a:lnTo>
                    <a:pt x="2219721" y="742255"/>
                  </a:lnTo>
                  <a:lnTo>
                    <a:pt x="2409440" y="742255"/>
                  </a:lnTo>
                  <a:lnTo>
                    <a:pt x="3461843" y="1563047"/>
                  </a:lnTo>
                  <a:lnTo>
                    <a:pt x="2920994" y="1563047"/>
                  </a:lnTo>
                  <a:lnTo>
                    <a:pt x="2920534" y="1566729"/>
                  </a:lnTo>
                  <a:close/>
                </a:path>
                <a:path w="3696969" h="2073275">
                  <a:moveTo>
                    <a:pt x="2136202" y="776815"/>
                  </a:moveTo>
                  <a:lnTo>
                    <a:pt x="2123569" y="773755"/>
                  </a:lnTo>
                  <a:lnTo>
                    <a:pt x="2110732" y="768535"/>
                  </a:lnTo>
                  <a:lnTo>
                    <a:pt x="2098031" y="762235"/>
                  </a:lnTo>
                  <a:lnTo>
                    <a:pt x="2085803" y="755935"/>
                  </a:lnTo>
                  <a:lnTo>
                    <a:pt x="2058060" y="747183"/>
                  </a:lnTo>
                  <a:lnTo>
                    <a:pt x="2030723" y="743695"/>
                  </a:lnTo>
                  <a:lnTo>
                    <a:pt x="2214249" y="743695"/>
                  </a:lnTo>
                  <a:lnTo>
                    <a:pt x="2197660" y="748060"/>
                  </a:lnTo>
                  <a:lnTo>
                    <a:pt x="2178772" y="760615"/>
                  </a:lnTo>
                  <a:lnTo>
                    <a:pt x="2159478" y="772630"/>
                  </a:lnTo>
                  <a:lnTo>
                    <a:pt x="2136202" y="776815"/>
                  </a:lnTo>
                  <a:close/>
                </a:path>
                <a:path w="3696969" h="2073275">
                  <a:moveTo>
                    <a:pt x="3187766" y="1785906"/>
                  </a:moveTo>
                  <a:lnTo>
                    <a:pt x="3205391" y="1784804"/>
                  </a:lnTo>
                  <a:lnTo>
                    <a:pt x="2920994" y="1563047"/>
                  </a:lnTo>
                  <a:lnTo>
                    <a:pt x="3461843" y="1563047"/>
                  </a:lnTo>
                  <a:lnTo>
                    <a:pt x="3696481" y="1746046"/>
                  </a:lnTo>
                  <a:lnTo>
                    <a:pt x="3696481" y="1784085"/>
                  </a:lnTo>
                  <a:lnTo>
                    <a:pt x="3270190" y="1784085"/>
                  </a:lnTo>
                  <a:lnTo>
                    <a:pt x="3187766" y="1785906"/>
                  </a:lnTo>
                  <a:close/>
                </a:path>
                <a:path w="3696969" h="2073275">
                  <a:moveTo>
                    <a:pt x="2920820" y="1571539"/>
                  </a:moveTo>
                  <a:lnTo>
                    <a:pt x="2920274" y="1568807"/>
                  </a:lnTo>
                  <a:lnTo>
                    <a:pt x="2920534" y="1566729"/>
                  </a:lnTo>
                  <a:lnTo>
                    <a:pt x="2920820" y="1571539"/>
                  </a:lnTo>
                  <a:close/>
                </a:path>
                <a:path w="3696969" h="2073275">
                  <a:moveTo>
                    <a:pt x="2921306" y="1579681"/>
                  </a:moveTo>
                  <a:lnTo>
                    <a:pt x="2920820" y="1571539"/>
                  </a:lnTo>
                  <a:lnTo>
                    <a:pt x="2921714" y="1576007"/>
                  </a:lnTo>
                  <a:lnTo>
                    <a:pt x="2921306" y="1579681"/>
                  </a:lnTo>
                  <a:close/>
                </a:path>
                <a:path w="3696969" h="2073275">
                  <a:moveTo>
                    <a:pt x="2921496" y="1582878"/>
                  </a:moveTo>
                  <a:lnTo>
                    <a:pt x="2920994" y="1582487"/>
                  </a:lnTo>
                  <a:lnTo>
                    <a:pt x="2921306" y="1579681"/>
                  </a:lnTo>
                  <a:lnTo>
                    <a:pt x="2921496" y="1582878"/>
                  </a:lnTo>
                  <a:close/>
                </a:path>
                <a:path w="3696969" h="2073275">
                  <a:moveTo>
                    <a:pt x="3084882" y="1776345"/>
                  </a:moveTo>
                  <a:lnTo>
                    <a:pt x="3067152" y="1762485"/>
                  </a:lnTo>
                  <a:lnTo>
                    <a:pt x="3039669" y="1759009"/>
                  </a:lnTo>
                  <a:lnTo>
                    <a:pt x="2984432" y="1742336"/>
                  </a:lnTo>
                  <a:lnTo>
                    <a:pt x="2949692" y="1717845"/>
                  </a:lnTo>
                  <a:lnTo>
                    <a:pt x="2928644" y="1674556"/>
                  </a:lnTo>
                  <a:lnTo>
                    <a:pt x="2922684" y="1602803"/>
                  </a:lnTo>
                  <a:lnTo>
                    <a:pt x="2921496" y="1582878"/>
                  </a:lnTo>
                  <a:lnTo>
                    <a:pt x="3168037" y="1775085"/>
                  </a:lnTo>
                  <a:lnTo>
                    <a:pt x="3119712" y="1775085"/>
                  </a:lnTo>
                  <a:lnTo>
                    <a:pt x="3110847" y="1775220"/>
                  </a:lnTo>
                  <a:lnTo>
                    <a:pt x="3101712" y="1776165"/>
                  </a:lnTo>
                  <a:lnTo>
                    <a:pt x="3093061" y="1776322"/>
                  </a:lnTo>
                  <a:lnTo>
                    <a:pt x="3084882" y="1776345"/>
                  </a:lnTo>
                  <a:close/>
                </a:path>
                <a:path w="3696969" h="2073275">
                  <a:moveTo>
                    <a:pt x="3139872" y="1786964"/>
                  </a:moveTo>
                  <a:lnTo>
                    <a:pt x="3138432" y="1785524"/>
                  </a:lnTo>
                  <a:lnTo>
                    <a:pt x="3136992" y="1781205"/>
                  </a:lnTo>
                  <a:lnTo>
                    <a:pt x="3135552" y="1780485"/>
                  </a:lnTo>
                  <a:lnTo>
                    <a:pt x="3128037" y="1776570"/>
                  </a:lnTo>
                  <a:lnTo>
                    <a:pt x="3119712" y="1775085"/>
                  </a:lnTo>
                  <a:lnTo>
                    <a:pt x="3168037" y="1775085"/>
                  </a:lnTo>
                  <a:lnTo>
                    <a:pt x="3182078" y="1786032"/>
                  </a:lnTo>
                  <a:lnTo>
                    <a:pt x="3139872" y="1786964"/>
                  </a:lnTo>
                  <a:close/>
                </a:path>
                <a:path w="3696969" h="2073275">
                  <a:moveTo>
                    <a:pt x="3333027" y="1902587"/>
                  </a:moveTo>
                  <a:lnTo>
                    <a:pt x="3310150" y="1860584"/>
                  </a:lnTo>
                  <a:lnTo>
                    <a:pt x="3289698" y="1822334"/>
                  </a:lnTo>
                  <a:lnTo>
                    <a:pt x="3270190" y="1784085"/>
                  </a:lnTo>
                  <a:lnTo>
                    <a:pt x="3696481" y="1784085"/>
                  </a:lnTo>
                  <a:lnTo>
                    <a:pt x="3696481" y="1871204"/>
                  </a:lnTo>
                  <a:lnTo>
                    <a:pt x="3316270" y="1871204"/>
                  </a:lnTo>
                  <a:lnTo>
                    <a:pt x="3321197" y="1879607"/>
                  </a:lnTo>
                  <a:lnTo>
                    <a:pt x="3325450" y="1887673"/>
                  </a:lnTo>
                  <a:lnTo>
                    <a:pt x="3329432" y="1895605"/>
                  </a:lnTo>
                  <a:lnTo>
                    <a:pt x="3333027" y="1902587"/>
                  </a:lnTo>
                  <a:close/>
                </a:path>
                <a:path w="3696969" h="2073275">
                  <a:moveTo>
                    <a:pt x="3182351" y="1786244"/>
                  </a:moveTo>
                  <a:lnTo>
                    <a:pt x="3182078" y="1786032"/>
                  </a:lnTo>
                  <a:lnTo>
                    <a:pt x="3187766" y="1785906"/>
                  </a:lnTo>
                  <a:lnTo>
                    <a:pt x="3182351" y="1786244"/>
                  </a:lnTo>
                  <a:close/>
                </a:path>
                <a:path w="3696969" h="2073275">
                  <a:moveTo>
                    <a:pt x="3446858" y="1948333"/>
                  </a:moveTo>
                  <a:lnTo>
                    <a:pt x="3412796" y="1946995"/>
                  </a:lnTo>
                  <a:lnTo>
                    <a:pt x="3316270" y="1871204"/>
                  </a:lnTo>
                  <a:lnTo>
                    <a:pt x="3696481" y="1871204"/>
                  </a:lnTo>
                  <a:lnTo>
                    <a:pt x="3696481" y="1911523"/>
                  </a:lnTo>
                  <a:lnTo>
                    <a:pt x="3512828" y="1911523"/>
                  </a:lnTo>
                  <a:lnTo>
                    <a:pt x="3482374" y="1938264"/>
                  </a:lnTo>
                  <a:lnTo>
                    <a:pt x="3446858" y="1948333"/>
                  </a:lnTo>
                  <a:close/>
                </a:path>
                <a:path w="3696969" h="2073275">
                  <a:moveTo>
                    <a:pt x="3333596" y="1903640"/>
                  </a:moveTo>
                  <a:lnTo>
                    <a:pt x="3333027" y="1902587"/>
                  </a:lnTo>
                  <a:lnTo>
                    <a:pt x="3333596" y="1903640"/>
                  </a:lnTo>
                  <a:close/>
                </a:path>
                <a:path w="3696969" h="2073275">
                  <a:moveTo>
                    <a:pt x="3387246" y="1943885"/>
                  </a:moveTo>
                  <a:lnTo>
                    <a:pt x="3352269" y="1938163"/>
                  </a:lnTo>
                  <a:lnTo>
                    <a:pt x="3333596" y="1903640"/>
                  </a:lnTo>
                  <a:lnTo>
                    <a:pt x="3383949" y="1943203"/>
                  </a:lnTo>
                  <a:lnTo>
                    <a:pt x="3387246" y="1943885"/>
                  </a:lnTo>
                  <a:close/>
                </a:path>
                <a:path w="3696969" h="2073275">
                  <a:moveTo>
                    <a:pt x="3696481" y="2072811"/>
                  </a:moveTo>
                  <a:lnTo>
                    <a:pt x="3658986" y="2061282"/>
                  </a:lnTo>
                  <a:lnTo>
                    <a:pt x="3655847" y="2052315"/>
                  </a:lnTo>
                  <a:lnTo>
                    <a:pt x="3651696" y="2044632"/>
                  </a:lnTo>
                  <a:lnTo>
                    <a:pt x="3646330" y="2037893"/>
                  </a:lnTo>
                  <a:lnTo>
                    <a:pt x="3639546" y="2031762"/>
                  </a:lnTo>
                  <a:lnTo>
                    <a:pt x="3635226" y="2028882"/>
                  </a:lnTo>
                  <a:lnTo>
                    <a:pt x="3630906" y="2025282"/>
                  </a:lnTo>
                  <a:lnTo>
                    <a:pt x="3625866" y="2023842"/>
                  </a:lnTo>
                  <a:lnTo>
                    <a:pt x="3611332" y="2016923"/>
                  </a:lnTo>
                  <a:lnTo>
                    <a:pt x="3595987" y="2010612"/>
                  </a:lnTo>
                  <a:lnTo>
                    <a:pt x="3580102" y="2003896"/>
                  </a:lnTo>
                  <a:lnTo>
                    <a:pt x="3563947" y="1995762"/>
                  </a:lnTo>
                  <a:lnTo>
                    <a:pt x="3558907" y="1995762"/>
                  </a:lnTo>
                  <a:lnTo>
                    <a:pt x="3534427" y="1965523"/>
                  </a:lnTo>
                  <a:lnTo>
                    <a:pt x="3523358" y="1935823"/>
                  </a:lnTo>
                  <a:lnTo>
                    <a:pt x="3517924" y="1922188"/>
                  </a:lnTo>
                  <a:lnTo>
                    <a:pt x="3512828" y="1911523"/>
                  </a:lnTo>
                  <a:lnTo>
                    <a:pt x="3696481" y="1911523"/>
                  </a:lnTo>
                  <a:lnTo>
                    <a:pt x="3696481" y="2072811"/>
                  </a:lnTo>
                  <a:close/>
                </a:path>
                <a:path w="3696969" h="2073275">
                  <a:moveTo>
                    <a:pt x="3399693" y="1945921"/>
                  </a:moveTo>
                  <a:lnTo>
                    <a:pt x="3392105" y="1944890"/>
                  </a:lnTo>
                  <a:lnTo>
                    <a:pt x="3387246" y="1943885"/>
                  </a:lnTo>
                  <a:lnTo>
                    <a:pt x="3399693" y="1945921"/>
                  </a:lnTo>
                  <a:close/>
                </a:path>
                <a:path w="3696969" h="2073275">
                  <a:moveTo>
                    <a:pt x="3407712" y="1946795"/>
                  </a:moveTo>
                  <a:lnTo>
                    <a:pt x="3404119" y="1946645"/>
                  </a:lnTo>
                  <a:lnTo>
                    <a:pt x="3399693" y="1945921"/>
                  </a:lnTo>
                  <a:lnTo>
                    <a:pt x="3406617" y="1946657"/>
                  </a:lnTo>
                  <a:lnTo>
                    <a:pt x="3407712" y="1946795"/>
                  </a:lnTo>
                  <a:close/>
                </a:path>
                <a:path w="3696969" h="2073275">
                  <a:moveTo>
                    <a:pt x="3413469" y="1947523"/>
                  </a:moveTo>
                  <a:lnTo>
                    <a:pt x="3407712" y="1946795"/>
                  </a:lnTo>
                  <a:lnTo>
                    <a:pt x="3412796" y="1946995"/>
                  </a:lnTo>
                  <a:lnTo>
                    <a:pt x="3413469" y="1947523"/>
                  </a:lnTo>
                  <a:close/>
                </a:path>
              </a:pathLst>
            </a:custGeom>
            <a:solidFill>
              <a:srgbClr val="DFCD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4914945" y="0"/>
              <a:ext cx="689610" cy="525145"/>
            </a:xfrm>
            <a:custGeom>
              <a:avLst/>
              <a:gdLst/>
              <a:ahLst/>
              <a:cxnLst/>
              <a:rect l="l" t="t" r="r" b="b"/>
              <a:pathLst>
                <a:path w="689609" h="525145">
                  <a:moveTo>
                    <a:pt x="673025" y="524818"/>
                  </a:moveTo>
                  <a:lnTo>
                    <a:pt x="0" y="0"/>
                  </a:lnTo>
                  <a:lnTo>
                    <a:pt x="25984" y="0"/>
                  </a:lnTo>
                  <a:lnTo>
                    <a:pt x="689585" y="517618"/>
                  </a:lnTo>
                  <a:lnTo>
                    <a:pt x="687281" y="520498"/>
                  </a:lnTo>
                  <a:lnTo>
                    <a:pt x="680945" y="520498"/>
                  </a:lnTo>
                  <a:lnTo>
                    <a:pt x="679145" y="522658"/>
                  </a:lnTo>
                  <a:lnTo>
                    <a:pt x="674465" y="522658"/>
                  </a:lnTo>
                  <a:lnTo>
                    <a:pt x="673025" y="524818"/>
                  </a:lnTo>
                  <a:close/>
                </a:path>
                <a:path w="689609" h="525145">
                  <a:moveTo>
                    <a:pt x="683825" y="522658"/>
                  </a:moveTo>
                  <a:lnTo>
                    <a:pt x="680945" y="520498"/>
                  </a:lnTo>
                  <a:lnTo>
                    <a:pt x="685985" y="520498"/>
                  </a:lnTo>
                  <a:lnTo>
                    <a:pt x="683825" y="522658"/>
                  </a:lnTo>
                  <a:close/>
                </a:path>
                <a:path w="689609" h="525145">
                  <a:moveTo>
                    <a:pt x="686705" y="521218"/>
                  </a:moveTo>
                  <a:lnTo>
                    <a:pt x="685985" y="520498"/>
                  </a:lnTo>
                  <a:lnTo>
                    <a:pt x="687281" y="520498"/>
                  </a:lnTo>
                  <a:lnTo>
                    <a:pt x="686705" y="521218"/>
                  </a:lnTo>
                  <a:close/>
                </a:path>
                <a:path w="689609" h="525145">
                  <a:moveTo>
                    <a:pt x="677345" y="524818"/>
                  </a:moveTo>
                  <a:lnTo>
                    <a:pt x="674465" y="522658"/>
                  </a:lnTo>
                  <a:lnTo>
                    <a:pt x="679145" y="522658"/>
                  </a:lnTo>
                  <a:lnTo>
                    <a:pt x="677345" y="524818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4914946" y="0"/>
              <a:ext cx="689610" cy="525145"/>
            </a:xfrm>
            <a:custGeom>
              <a:avLst/>
              <a:gdLst/>
              <a:ahLst/>
              <a:cxnLst/>
              <a:rect l="l" t="t" r="r" b="b"/>
              <a:pathLst>
                <a:path w="689609" h="525145">
                  <a:moveTo>
                    <a:pt x="673025" y="524818"/>
                  </a:moveTo>
                  <a:lnTo>
                    <a:pt x="674465" y="522658"/>
                  </a:lnTo>
                  <a:lnTo>
                    <a:pt x="677345" y="524818"/>
                  </a:lnTo>
                  <a:lnTo>
                    <a:pt x="680945" y="520498"/>
                  </a:lnTo>
                  <a:lnTo>
                    <a:pt x="683825" y="522658"/>
                  </a:lnTo>
                  <a:lnTo>
                    <a:pt x="685985" y="520498"/>
                  </a:lnTo>
                  <a:lnTo>
                    <a:pt x="686705" y="521218"/>
                  </a:lnTo>
                  <a:lnTo>
                    <a:pt x="689585" y="517618"/>
                  </a:lnTo>
                  <a:lnTo>
                    <a:pt x="25984" y="0"/>
                  </a:lnTo>
                </a:path>
                <a:path w="689609" h="525145">
                  <a:moveTo>
                    <a:pt x="0" y="0"/>
                  </a:moveTo>
                  <a:lnTo>
                    <a:pt x="673025" y="524818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5480757" y="0"/>
              <a:ext cx="2525395" cy="1950720"/>
            </a:xfrm>
            <a:custGeom>
              <a:avLst/>
              <a:gdLst/>
              <a:ahLst/>
              <a:cxnLst/>
              <a:rect l="l" t="t" r="r" b="b"/>
              <a:pathLst>
                <a:path w="2525394" h="1950720">
                  <a:moveTo>
                    <a:pt x="2497588" y="1947523"/>
                  </a:moveTo>
                  <a:lnTo>
                    <a:pt x="2439269" y="1902163"/>
                  </a:lnTo>
                  <a:lnTo>
                    <a:pt x="2441429" y="1900003"/>
                  </a:lnTo>
                  <a:lnTo>
                    <a:pt x="2437109" y="1897123"/>
                  </a:lnTo>
                  <a:lnTo>
                    <a:pt x="2439269" y="1894243"/>
                  </a:lnTo>
                  <a:lnTo>
                    <a:pt x="2432789" y="1889203"/>
                  </a:lnTo>
                  <a:lnTo>
                    <a:pt x="2433509" y="1887763"/>
                  </a:lnTo>
                  <a:lnTo>
                    <a:pt x="2427749" y="1883443"/>
                  </a:lnTo>
                  <a:lnTo>
                    <a:pt x="2429909" y="1880563"/>
                  </a:lnTo>
                  <a:lnTo>
                    <a:pt x="2426309" y="1877684"/>
                  </a:lnTo>
                  <a:lnTo>
                    <a:pt x="2428469" y="1874804"/>
                  </a:lnTo>
                  <a:lnTo>
                    <a:pt x="2425589" y="1872644"/>
                  </a:lnTo>
                  <a:lnTo>
                    <a:pt x="2426309" y="1871204"/>
                  </a:lnTo>
                  <a:lnTo>
                    <a:pt x="2521261" y="1945363"/>
                  </a:lnTo>
                  <a:lnTo>
                    <a:pt x="2499028" y="1945363"/>
                  </a:lnTo>
                  <a:lnTo>
                    <a:pt x="2497588" y="1947523"/>
                  </a:lnTo>
                  <a:close/>
                </a:path>
                <a:path w="2525394" h="1950720">
                  <a:moveTo>
                    <a:pt x="2503348" y="1948243"/>
                  </a:moveTo>
                  <a:lnTo>
                    <a:pt x="2499028" y="1945363"/>
                  </a:lnTo>
                  <a:lnTo>
                    <a:pt x="2505508" y="1945363"/>
                  </a:lnTo>
                  <a:lnTo>
                    <a:pt x="2503348" y="1948243"/>
                  </a:lnTo>
                  <a:close/>
                </a:path>
                <a:path w="2525394" h="1950720">
                  <a:moveTo>
                    <a:pt x="2508388" y="1947523"/>
                  </a:moveTo>
                  <a:lnTo>
                    <a:pt x="2505508" y="1945363"/>
                  </a:lnTo>
                  <a:lnTo>
                    <a:pt x="2521261" y="1945363"/>
                  </a:lnTo>
                  <a:lnTo>
                    <a:pt x="2523104" y="1946803"/>
                  </a:lnTo>
                  <a:lnTo>
                    <a:pt x="2509108" y="1946803"/>
                  </a:lnTo>
                  <a:lnTo>
                    <a:pt x="2508388" y="1947523"/>
                  </a:lnTo>
                  <a:close/>
                </a:path>
                <a:path w="2525394" h="1950720">
                  <a:moveTo>
                    <a:pt x="2512708" y="1949683"/>
                  </a:moveTo>
                  <a:lnTo>
                    <a:pt x="2509108" y="1946803"/>
                  </a:lnTo>
                  <a:lnTo>
                    <a:pt x="2514868" y="1946803"/>
                  </a:lnTo>
                  <a:lnTo>
                    <a:pt x="2512708" y="1949683"/>
                  </a:lnTo>
                  <a:close/>
                </a:path>
                <a:path w="2525394" h="1950720">
                  <a:moveTo>
                    <a:pt x="2519908" y="1950403"/>
                  </a:moveTo>
                  <a:lnTo>
                    <a:pt x="2514868" y="1946803"/>
                  </a:lnTo>
                  <a:lnTo>
                    <a:pt x="2523104" y="1946803"/>
                  </a:lnTo>
                  <a:lnTo>
                    <a:pt x="2524026" y="1947523"/>
                  </a:lnTo>
                  <a:lnTo>
                    <a:pt x="2522068" y="1947523"/>
                  </a:lnTo>
                  <a:lnTo>
                    <a:pt x="2519908" y="1950403"/>
                  </a:lnTo>
                  <a:close/>
                </a:path>
                <a:path w="2525394" h="1950720">
                  <a:moveTo>
                    <a:pt x="2524228" y="1949683"/>
                  </a:moveTo>
                  <a:lnTo>
                    <a:pt x="2522068" y="1947523"/>
                  </a:lnTo>
                  <a:lnTo>
                    <a:pt x="2524026" y="1947523"/>
                  </a:lnTo>
                  <a:lnTo>
                    <a:pt x="2524948" y="1948243"/>
                  </a:lnTo>
                  <a:lnTo>
                    <a:pt x="2524228" y="1949683"/>
                  </a:lnTo>
                  <a:close/>
                </a:path>
                <a:path w="2525394" h="1950720">
                  <a:moveTo>
                    <a:pt x="2292391" y="1787684"/>
                  </a:moveTo>
                  <a:lnTo>
                    <a:pt x="2027433" y="1581767"/>
                  </a:lnTo>
                  <a:lnTo>
                    <a:pt x="2031753" y="1576007"/>
                  </a:lnTo>
                  <a:lnTo>
                    <a:pt x="2028873" y="1573847"/>
                  </a:lnTo>
                  <a:lnTo>
                    <a:pt x="2029593" y="1573127"/>
                  </a:lnTo>
                  <a:lnTo>
                    <a:pt x="2028153" y="1571687"/>
                  </a:lnTo>
                  <a:lnTo>
                    <a:pt x="2030313" y="1568807"/>
                  </a:lnTo>
                  <a:lnTo>
                    <a:pt x="2028153" y="1567367"/>
                  </a:lnTo>
                  <a:lnTo>
                    <a:pt x="2030313" y="1564487"/>
                  </a:lnTo>
                  <a:lnTo>
                    <a:pt x="2027433" y="1562327"/>
                  </a:lnTo>
                  <a:lnTo>
                    <a:pt x="2028153" y="1560887"/>
                  </a:lnTo>
                  <a:lnTo>
                    <a:pt x="2315945" y="1784804"/>
                  </a:lnTo>
                  <a:lnTo>
                    <a:pt x="2298871" y="1784804"/>
                  </a:lnTo>
                  <a:lnTo>
                    <a:pt x="2298331" y="1785524"/>
                  </a:lnTo>
                  <a:lnTo>
                    <a:pt x="2293831" y="1785524"/>
                  </a:lnTo>
                  <a:lnTo>
                    <a:pt x="2292391" y="1787684"/>
                  </a:lnTo>
                  <a:close/>
                </a:path>
                <a:path w="2525394" h="1950720">
                  <a:moveTo>
                    <a:pt x="2303910" y="1788404"/>
                  </a:moveTo>
                  <a:lnTo>
                    <a:pt x="2298871" y="1784804"/>
                  </a:lnTo>
                  <a:lnTo>
                    <a:pt x="2315945" y="1784804"/>
                  </a:lnTo>
                  <a:lnTo>
                    <a:pt x="2316870" y="1785524"/>
                  </a:lnTo>
                  <a:lnTo>
                    <a:pt x="2313990" y="1785524"/>
                  </a:lnTo>
                  <a:lnTo>
                    <a:pt x="2313450" y="1786244"/>
                  </a:lnTo>
                  <a:lnTo>
                    <a:pt x="2308950" y="1786244"/>
                  </a:lnTo>
                  <a:lnTo>
                    <a:pt x="2308410" y="1786964"/>
                  </a:lnTo>
                  <a:lnTo>
                    <a:pt x="2304630" y="1786964"/>
                  </a:lnTo>
                  <a:lnTo>
                    <a:pt x="2303910" y="1788404"/>
                  </a:lnTo>
                  <a:close/>
                </a:path>
                <a:path w="2525394" h="1950720">
                  <a:moveTo>
                    <a:pt x="2296711" y="1787684"/>
                  </a:moveTo>
                  <a:lnTo>
                    <a:pt x="2293831" y="1785524"/>
                  </a:lnTo>
                  <a:lnTo>
                    <a:pt x="2298331" y="1785524"/>
                  </a:lnTo>
                  <a:lnTo>
                    <a:pt x="2296711" y="1787684"/>
                  </a:lnTo>
                  <a:close/>
                </a:path>
                <a:path w="2525394" h="1950720">
                  <a:moveTo>
                    <a:pt x="2316150" y="1786964"/>
                  </a:moveTo>
                  <a:lnTo>
                    <a:pt x="2313990" y="1785524"/>
                  </a:lnTo>
                  <a:lnTo>
                    <a:pt x="2316870" y="1785524"/>
                  </a:lnTo>
                  <a:lnTo>
                    <a:pt x="2316150" y="1786964"/>
                  </a:lnTo>
                  <a:close/>
                </a:path>
                <a:path w="2525394" h="1950720">
                  <a:moveTo>
                    <a:pt x="2311830" y="1788404"/>
                  </a:moveTo>
                  <a:lnTo>
                    <a:pt x="2308950" y="1786244"/>
                  </a:lnTo>
                  <a:lnTo>
                    <a:pt x="2313450" y="1786244"/>
                  </a:lnTo>
                  <a:lnTo>
                    <a:pt x="2311830" y="1788404"/>
                  </a:lnTo>
                  <a:close/>
                </a:path>
                <a:path w="2525394" h="1950720">
                  <a:moveTo>
                    <a:pt x="2306790" y="1789124"/>
                  </a:moveTo>
                  <a:lnTo>
                    <a:pt x="2304630" y="1786964"/>
                  </a:lnTo>
                  <a:lnTo>
                    <a:pt x="2308410" y="1786964"/>
                  </a:lnTo>
                  <a:lnTo>
                    <a:pt x="2306790" y="1789124"/>
                  </a:lnTo>
                  <a:close/>
                </a:path>
                <a:path w="2525394" h="1950720">
                  <a:moveTo>
                    <a:pt x="732167" y="570897"/>
                  </a:moveTo>
                  <a:lnTo>
                    <a:pt x="0" y="0"/>
                  </a:lnTo>
                  <a:lnTo>
                    <a:pt x="27000" y="0"/>
                  </a:lnTo>
                  <a:lnTo>
                    <a:pt x="756474" y="568737"/>
                  </a:lnTo>
                  <a:lnTo>
                    <a:pt x="733607" y="568737"/>
                  </a:lnTo>
                  <a:lnTo>
                    <a:pt x="732167" y="570897"/>
                  </a:lnTo>
                  <a:close/>
                </a:path>
                <a:path w="2525394" h="1950720">
                  <a:moveTo>
                    <a:pt x="740807" y="573777"/>
                  </a:moveTo>
                  <a:lnTo>
                    <a:pt x="733607" y="568737"/>
                  </a:lnTo>
                  <a:lnTo>
                    <a:pt x="756474" y="568737"/>
                  </a:lnTo>
                  <a:lnTo>
                    <a:pt x="759245" y="570897"/>
                  </a:lnTo>
                  <a:lnTo>
                    <a:pt x="742967" y="570897"/>
                  </a:lnTo>
                  <a:lnTo>
                    <a:pt x="740807" y="573777"/>
                  </a:lnTo>
                  <a:close/>
                </a:path>
                <a:path w="2525394" h="1950720">
                  <a:moveTo>
                    <a:pt x="747287" y="574497"/>
                  </a:moveTo>
                  <a:lnTo>
                    <a:pt x="742967" y="570897"/>
                  </a:lnTo>
                  <a:lnTo>
                    <a:pt x="759245" y="570897"/>
                  </a:lnTo>
                  <a:lnTo>
                    <a:pt x="762939" y="573777"/>
                  </a:lnTo>
                  <a:lnTo>
                    <a:pt x="748727" y="573777"/>
                  </a:lnTo>
                  <a:lnTo>
                    <a:pt x="747287" y="574497"/>
                  </a:lnTo>
                  <a:close/>
                </a:path>
                <a:path w="2525394" h="1950720">
                  <a:moveTo>
                    <a:pt x="755207" y="578817"/>
                  </a:moveTo>
                  <a:lnTo>
                    <a:pt x="748727" y="573777"/>
                  </a:lnTo>
                  <a:lnTo>
                    <a:pt x="762939" y="573777"/>
                  </a:lnTo>
                  <a:lnTo>
                    <a:pt x="765709" y="575937"/>
                  </a:lnTo>
                  <a:lnTo>
                    <a:pt x="757367" y="575937"/>
                  </a:lnTo>
                  <a:lnTo>
                    <a:pt x="755207" y="578817"/>
                  </a:lnTo>
                  <a:close/>
                </a:path>
                <a:path w="2525394" h="1950720">
                  <a:moveTo>
                    <a:pt x="761687" y="579537"/>
                  </a:moveTo>
                  <a:lnTo>
                    <a:pt x="757367" y="575937"/>
                  </a:lnTo>
                  <a:lnTo>
                    <a:pt x="765709" y="575937"/>
                  </a:lnTo>
                  <a:lnTo>
                    <a:pt x="766633" y="576657"/>
                  </a:lnTo>
                  <a:lnTo>
                    <a:pt x="763847" y="576657"/>
                  </a:lnTo>
                  <a:lnTo>
                    <a:pt x="761687" y="579537"/>
                  </a:lnTo>
                  <a:close/>
                </a:path>
                <a:path w="2525394" h="1950720">
                  <a:moveTo>
                    <a:pt x="769607" y="580977"/>
                  </a:moveTo>
                  <a:lnTo>
                    <a:pt x="763847" y="576657"/>
                  </a:lnTo>
                  <a:lnTo>
                    <a:pt x="766633" y="576657"/>
                  </a:lnTo>
                  <a:lnTo>
                    <a:pt x="770327" y="579537"/>
                  </a:lnTo>
                  <a:lnTo>
                    <a:pt x="769607" y="580977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05988" y="1870844"/>
              <a:ext cx="100078" cy="79919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15480758" y="0"/>
              <a:ext cx="2317115" cy="1789430"/>
            </a:xfrm>
            <a:custGeom>
              <a:avLst/>
              <a:gdLst/>
              <a:ahLst/>
              <a:cxnLst/>
              <a:rect l="l" t="t" r="r" b="b"/>
              <a:pathLst>
                <a:path w="2317115" h="1789430">
                  <a:moveTo>
                    <a:pt x="2292391" y="1787685"/>
                  </a:moveTo>
                  <a:lnTo>
                    <a:pt x="2293831" y="1785525"/>
                  </a:lnTo>
                  <a:lnTo>
                    <a:pt x="2296711" y="1787685"/>
                  </a:lnTo>
                  <a:lnTo>
                    <a:pt x="2298871" y="1784805"/>
                  </a:lnTo>
                  <a:lnTo>
                    <a:pt x="2303911" y="1788405"/>
                  </a:lnTo>
                  <a:lnTo>
                    <a:pt x="2304631" y="1786965"/>
                  </a:lnTo>
                  <a:lnTo>
                    <a:pt x="2306791" y="1789125"/>
                  </a:lnTo>
                  <a:lnTo>
                    <a:pt x="2308951" y="1786245"/>
                  </a:lnTo>
                  <a:lnTo>
                    <a:pt x="2311830" y="1788405"/>
                  </a:lnTo>
                  <a:lnTo>
                    <a:pt x="2313990" y="1785525"/>
                  </a:lnTo>
                  <a:lnTo>
                    <a:pt x="2316150" y="1786965"/>
                  </a:lnTo>
                  <a:lnTo>
                    <a:pt x="2316870" y="1785525"/>
                  </a:lnTo>
                  <a:lnTo>
                    <a:pt x="2028153" y="1560887"/>
                  </a:lnTo>
                  <a:lnTo>
                    <a:pt x="2027433" y="1562327"/>
                  </a:lnTo>
                  <a:lnTo>
                    <a:pt x="2030313" y="1564487"/>
                  </a:lnTo>
                  <a:lnTo>
                    <a:pt x="2028153" y="1567367"/>
                  </a:lnTo>
                  <a:lnTo>
                    <a:pt x="2030313" y="1568807"/>
                  </a:lnTo>
                  <a:lnTo>
                    <a:pt x="2028153" y="1571687"/>
                  </a:lnTo>
                  <a:lnTo>
                    <a:pt x="2029593" y="1573127"/>
                  </a:lnTo>
                  <a:lnTo>
                    <a:pt x="2028873" y="1573847"/>
                  </a:lnTo>
                  <a:lnTo>
                    <a:pt x="2031753" y="1576007"/>
                  </a:lnTo>
                  <a:lnTo>
                    <a:pt x="2027433" y="1581767"/>
                  </a:lnTo>
                  <a:lnTo>
                    <a:pt x="2292391" y="1787685"/>
                  </a:lnTo>
                </a:path>
                <a:path w="2317115" h="1789430">
                  <a:moveTo>
                    <a:pt x="732167" y="570897"/>
                  </a:moveTo>
                  <a:lnTo>
                    <a:pt x="733607" y="568737"/>
                  </a:lnTo>
                  <a:lnTo>
                    <a:pt x="740807" y="573777"/>
                  </a:lnTo>
                  <a:lnTo>
                    <a:pt x="742967" y="570897"/>
                  </a:lnTo>
                  <a:lnTo>
                    <a:pt x="747287" y="574497"/>
                  </a:lnTo>
                  <a:lnTo>
                    <a:pt x="748727" y="573777"/>
                  </a:lnTo>
                  <a:lnTo>
                    <a:pt x="755207" y="578817"/>
                  </a:lnTo>
                  <a:lnTo>
                    <a:pt x="757367" y="575937"/>
                  </a:lnTo>
                  <a:lnTo>
                    <a:pt x="761687" y="579537"/>
                  </a:lnTo>
                  <a:lnTo>
                    <a:pt x="763847" y="576657"/>
                  </a:lnTo>
                  <a:lnTo>
                    <a:pt x="769607" y="580977"/>
                  </a:lnTo>
                  <a:lnTo>
                    <a:pt x="770327" y="579537"/>
                  </a:lnTo>
                  <a:lnTo>
                    <a:pt x="27000" y="0"/>
                  </a:lnTo>
                </a:path>
                <a:path w="2317115" h="1789430">
                  <a:moveTo>
                    <a:pt x="0" y="0"/>
                  </a:moveTo>
                  <a:lnTo>
                    <a:pt x="732167" y="570897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6047155" y="0"/>
              <a:ext cx="2240915" cy="1748155"/>
            </a:xfrm>
            <a:custGeom>
              <a:avLst/>
              <a:gdLst/>
              <a:ahLst/>
              <a:cxnLst/>
              <a:rect l="l" t="t" r="r" b="b"/>
              <a:pathLst>
                <a:path w="2240915" h="1748155">
                  <a:moveTo>
                    <a:pt x="2240843" y="1747646"/>
                  </a:moveTo>
                  <a:lnTo>
                    <a:pt x="0" y="0"/>
                  </a:lnTo>
                  <a:lnTo>
                    <a:pt x="28340" y="0"/>
                  </a:lnTo>
                  <a:lnTo>
                    <a:pt x="2240843" y="1725543"/>
                  </a:lnTo>
                  <a:lnTo>
                    <a:pt x="2240843" y="1747646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6047156" y="0"/>
              <a:ext cx="2240915" cy="1748155"/>
            </a:xfrm>
            <a:custGeom>
              <a:avLst/>
              <a:gdLst/>
              <a:ahLst/>
              <a:cxnLst/>
              <a:rect l="l" t="t" r="r" b="b"/>
              <a:pathLst>
                <a:path w="2240915" h="1748155">
                  <a:moveTo>
                    <a:pt x="2240843" y="1725543"/>
                  </a:moveTo>
                  <a:lnTo>
                    <a:pt x="28340" y="0"/>
                  </a:lnTo>
                </a:path>
                <a:path w="2240915" h="1748155">
                  <a:moveTo>
                    <a:pt x="0" y="0"/>
                  </a:moveTo>
                  <a:lnTo>
                    <a:pt x="2240843" y="1747646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13084" y="-359"/>
              <a:ext cx="1675274" cy="1306714"/>
            </a:xfrm>
            <a:prstGeom prst="rect">
              <a:avLst/>
            </a:prstGeom>
          </p:spPr>
        </p:pic>
      </p:grpSp>
      <p:pic>
        <p:nvPicPr>
          <p:cNvPr id="26" name="object 2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967485" y="8545627"/>
            <a:ext cx="462188" cy="670314"/>
          </a:xfrm>
          <a:prstGeom prst="rect">
            <a:avLst/>
          </a:prstGeom>
        </p:spPr>
      </p:pic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245"/>
              <a:t>Forces</a:t>
            </a:r>
            <a:r>
              <a:rPr dirty="0" spc="-345"/>
              <a:t> </a:t>
            </a:r>
            <a:r>
              <a:rPr dirty="0" spc="-85"/>
              <a:t>de</a:t>
            </a:r>
            <a:r>
              <a:rPr dirty="0" spc="-345"/>
              <a:t> </a:t>
            </a:r>
            <a:r>
              <a:rPr dirty="0" spc="-600"/>
              <a:t>SIA</a:t>
            </a:r>
            <a:r>
              <a:rPr dirty="0" spc="-345"/>
              <a:t> </a:t>
            </a:r>
            <a:r>
              <a:rPr dirty="0" spc="-229"/>
              <a:t>Group</a:t>
            </a:r>
            <a:r>
              <a:rPr dirty="0" spc="-340"/>
              <a:t> </a:t>
            </a:r>
            <a:r>
              <a:rPr dirty="0" spc="-130"/>
              <a:t>SARL</a:t>
            </a:r>
          </a:p>
        </p:txBody>
      </p:sp>
      <p:sp>
        <p:nvSpPr>
          <p:cNvPr id="28" name="object 28" descr=""/>
          <p:cNvSpPr txBox="1"/>
          <p:nvPr/>
        </p:nvSpPr>
        <p:spPr>
          <a:xfrm>
            <a:off x="7836144" y="3984805"/>
            <a:ext cx="9301480" cy="13830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600"/>
              </a:lnSpc>
              <a:spcBef>
                <a:spcPts val="95"/>
              </a:spcBef>
            </a:pPr>
            <a:r>
              <a:rPr dirty="0" sz="2950">
                <a:solidFill>
                  <a:srgbClr val="4B2912"/>
                </a:solidFill>
                <a:latin typeface="Cousine"/>
                <a:cs typeface="Cousine"/>
              </a:rPr>
              <a:t>Les</a:t>
            </a:r>
            <a:r>
              <a:rPr dirty="0" sz="2950" spc="-10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2950" b="1">
                <a:solidFill>
                  <a:srgbClr val="4B2912"/>
                </a:solidFill>
                <a:latin typeface="Cousine"/>
                <a:cs typeface="Cousine"/>
              </a:rPr>
              <a:t>forces</a:t>
            </a:r>
            <a:r>
              <a:rPr dirty="0" sz="2950" spc="-5" b="1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2950">
                <a:solidFill>
                  <a:srgbClr val="4B2912"/>
                </a:solidFill>
                <a:latin typeface="Cousine"/>
                <a:cs typeface="Cousine"/>
              </a:rPr>
              <a:t>de</a:t>
            </a:r>
            <a:r>
              <a:rPr dirty="0" sz="2950" spc="-10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2950">
                <a:solidFill>
                  <a:srgbClr val="4B2912"/>
                </a:solidFill>
                <a:latin typeface="Cousine"/>
                <a:cs typeface="Cousine"/>
              </a:rPr>
              <a:t>SIA</a:t>
            </a:r>
            <a:r>
              <a:rPr dirty="0" sz="2950" spc="-5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2950">
                <a:solidFill>
                  <a:srgbClr val="4B2912"/>
                </a:solidFill>
                <a:latin typeface="Cousine"/>
                <a:cs typeface="Cousine"/>
              </a:rPr>
              <a:t>Group</a:t>
            </a:r>
            <a:r>
              <a:rPr dirty="0" sz="2950" spc="-10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2950">
                <a:solidFill>
                  <a:srgbClr val="4B2912"/>
                </a:solidFill>
                <a:latin typeface="Cousine"/>
                <a:cs typeface="Cousine"/>
              </a:rPr>
              <a:t>SARL</a:t>
            </a:r>
            <a:r>
              <a:rPr dirty="0" sz="2950" spc="-5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2950">
                <a:solidFill>
                  <a:srgbClr val="4B2912"/>
                </a:solidFill>
                <a:latin typeface="Cousine"/>
                <a:cs typeface="Cousine"/>
              </a:rPr>
              <a:t>incluent</a:t>
            </a:r>
            <a:r>
              <a:rPr dirty="0" sz="2950" spc="-5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2950" spc="-25">
                <a:solidFill>
                  <a:srgbClr val="4B2912"/>
                </a:solidFill>
                <a:latin typeface="Cousine"/>
                <a:cs typeface="Cousine"/>
              </a:rPr>
              <a:t>son </a:t>
            </a:r>
            <a:r>
              <a:rPr dirty="0" sz="2950" b="1">
                <a:solidFill>
                  <a:srgbClr val="4B2912"/>
                </a:solidFill>
                <a:latin typeface="Cousine"/>
                <a:cs typeface="Cousine"/>
              </a:rPr>
              <a:t>expertise</a:t>
            </a:r>
            <a:r>
              <a:rPr dirty="0" sz="2950" spc="-20" b="1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2950">
                <a:solidFill>
                  <a:srgbClr val="4B2912"/>
                </a:solidFill>
                <a:latin typeface="Cousine"/>
                <a:cs typeface="Cousine"/>
              </a:rPr>
              <a:t>technique,</a:t>
            </a:r>
            <a:r>
              <a:rPr dirty="0" sz="2950" spc="-20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2950">
                <a:solidFill>
                  <a:srgbClr val="4B2912"/>
                </a:solidFill>
                <a:latin typeface="Cousine"/>
                <a:cs typeface="Cousine"/>
              </a:rPr>
              <a:t>une</a:t>
            </a:r>
            <a:r>
              <a:rPr dirty="0" sz="2950" spc="-20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2950">
                <a:solidFill>
                  <a:srgbClr val="4B2912"/>
                </a:solidFill>
                <a:latin typeface="Cousine"/>
                <a:cs typeface="Cousine"/>
              </a:rPr>
              <a:t>équipe</a:t>
            </a:r>
            <a:r>
              <a:rPr dirty="0" sz="2950" spc="-20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2950" spc="-10" b="1">
                <a:solidFill>
                  <a:srgbClr val="4B2912"/>
                </a:solidFill>
                <a:latin typeface="Cousine"/>
                <a:cs typeface="Cousine"/>
              </a:rPr>
              <a:t>qualifiée </a:t>
            </a:r>
            <a:r>
              <a:rPr dirty="0" sz="2950">
                <a:solidFill>
                  <a:srgbClr val="4B2912"/>
                </a:solidFill>
                <a:latin typeface="Cousine"/>
                <a:cs typeface="Cousine"/>
              </a:rPr>
              <a:t>et</a:t>
            </a:r>
            <a:r>
              <a:rPr dirty="0" sz="2950" spc="-10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2950">
                <a:solidFill>
                  <a:srgbClr val="4B2912"/>
                </a:solidFill>
                <a:latin typeface="Cousine"/>
                <a:cs typeface="Cousine"/>
              </a:rPr>
              <a:t>une</a:t>
            </a:r>
            <a:r>
              <a:rPr dirty="0" sz="2950" spc="-10">
                <a:solidFill>
                  <a:srgbClr val="4B2912"/>
                </a:solidFill>
                <a:latin typeface="Cousine"/>
                <a:cs typeface="Cousine"/>
              </a:rPr>
              <a:t> </a:t>
            </a:r>
            <a:r>
              <a:rPr dirty="0" sz="2950">
                <a:solidFill>
                  <a:srgbClr val="4B2912"/>
                </a:solidFill>
                <a:latin typeface="Cousine"/>
                <a:cs typeface="Cousine"/>
              </a:rPr>
              <a:t>réputation</a:t>
            </a:r>
            <a:r>
              <a:rPr dirty="0" sz="2950" spc="-10">
                <a:solidFill>
                  <a:srgbClr val="4B2912"/>
                </a:solidFill>
                <a:latin typeface="Cousine"/>
                <a:cs typeface="Cousine"/>
              </a:rPr>
              <a:t> solide.</a:t>
            </a:r>
            <a:endParaRPr sz="2950">
              <a:latin typeface="Cousine"/>
              <a:cs typeface="Cousine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0" y="0"/>
            <a:ext cx="7741284" cy="10276840"/>
            <a:chOff x="0" y="0"/>
            <a:chExt cx="7741284" cy="10276840"/>
          </a:xfrm>
        </p:grpSpPr>
        <p:pic>
          <p:nvPicPr>
            <p:cNvPr id="30" name="object 3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13244" y="0"/>
              <a:ext cx="3750190" cy="896620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8536327"/>
              <a:ext cx="1838095" cy="1739900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397938"/>
              <a:ext cx="7740822" cy="898206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60548" y="7884611"/>
            <a:ext cx="1927460" cy="240124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-359" y="-359"/>
            <a:ext cx="17545050" cy="2281555"/>
            <a:chOff x="-359" y="-359"/>
            <a:chExt cx="17545050" cy="2281555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3760" y="0"/>
              <a:ext cx="16800445" cy="107314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074229" y="501586"/>
              <a:ext cx="13198475" cy="31750"/>
            </a:xfrm>
            <a:custGeom>
              <a:avLst/>
              <a:gdLst/>
              <a:ahLst/>
              <a:cxnLst/>
              <a:rect l="l" t="t" r="r" b="b"/>
              <a:pathLst>
                <a:path w="13198475" h="31750">
                  <a:moveTo>
                    <a:pt x="13198297" y="0"/>
                  </a:moveTo>
                  <a:lnTo>
                    <a:pt x="0" y="0"/>
                  </a:lnTo>
                  <a:lnTo>
                    <a:pt x="0" y="8890"/>
                  </a:lnTo>
                  <a:lnTo>
                    <a:pt x="0" y="11430"/>
                  </a:lnTo>
                  <a:lnTo>
                    <a:pt x="0" y="31750"/>
                  </a:lnTo>
                  <a:lnTo>
                    <a:pt x="13154381" y="31750"/>
                  </a:lnTo>
                  <a:lnTo>
                    <a:pt x="13154381" y="27940"/>
                  </a:lnTo>
                  <a:lnTo>
                    <a:pt x="13163741" y="27940"/>
                  </a:lnTo>
                  <a:lnTo>
                    <a:pt x="13163741" y="22860"/>
                  </a:lnTo>
                  <a:lnTo>
                    <a:pt x="13170218" y="22860"/>
                  </a:lnTo>
                  <a:lnTo>
                    <a:pt x="13170218" y="20320"/>
                  </a:lnTo>
                  <a:lnTo>
                    <a:pt x="13177419" y="20320"/>
                  </a:lnTo>
                  <a:lnTo>
                    <a:pt x="13177419" y="16510"/>
                  </a:lnTo>
                  <a:lnTo>
                    <a:pt x="13181737" y="16510"/>
                  </a:lnTo>
                  <a:lnTo>
                    <a:pt x="13181737" y="11430"/>
                  </a:lnTo>
                  <a:lnTo>
                    <a:pt x="13188937" y="11430"/>
                  </a:lnTo>
                  <a:lnTo>
                    <a:pt x="13188937" y="8890"/>
                  </a:lnTo>
                  <a:lnTo>
                    <a:pt x="13198297" y="8890"/>
                  </a:lnTo>
                  <a:lnTo>
                    <a:pt x="13198297" y="0"/>
                  </a:lnTo>
                  <a:close/>
                </a:path>
              </a:pathLst>
            </a:custGeom>
            <a:solidFill>
              <a:srgbClr val="4B2912">
                <a:alpha val="1607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74238" y="501761"/>
              <a:ext cx="16157575" cy="31750"/>
            </a:xfrm>
            <a:custGeom>
              <a:avLst/>
              <a:gdLst/>
              <a:ahLst/>
              <a:cxnLst/>
              <a:rect l="l" t="t" r="r" b="b"/>
              <a:pathLst>
                <a:path w="16157575" h="31750">
                  <a:moveTo>
                    <a:pt x="16157488" y="31679"/>
                  </a:moveTo>
                  <a:lnTo>
                    <a:pt x="16157488" y="0"/>
                  </a:lnTo>
                  <a:lnTo>
                    <a:pt x="15775888" y="0"/>
                  </a:lnTo>
                  <a:lnTo>
                    <a:pt x="15775888" y="8639"/>
                  </a:lnTo>
                  <a:lnTo>
                    <a:pt x="15780208" y="8639"/>
                  </a:lnTo>
                  <a:lnTo>
                    <a:pt x="15780208" y="11519"/>
                  </a:lnTo>
                  <a:lnTo>
                    <a:pt x="15782368" y="11519"/>
                  </a:lnTo>
                  <a:lnTo>
                    <a:pt x="15782368" y="15839"/>
                  </a:lnTo>
                  <a:lnTo>
                    <a:pt x="15787408" y="15839"/>
                  </a:lnTo>
                  <a:lnTo>
                    <a:pt x="15787408" y="20159"/>
                  </a:lnTo>
                  <a:lnTo>
                    <a:pt x="15791728" y="20159"/>
                  </a:lnTo>
                  <a:lnTo>
                    <a:pt x="15791728" y="23039"/>
                  </a:lnTo>
                  <a:lnTo>
                    <a:pt x="15793888" y="23039"/>
                  </a:lnTo>
                  <a:lnTo>
                    <a:pt x="15793888" y="27359"/>
                  </a:lnTo>
                  <a:lnTo>
                    <a:pt x="15798928" y="27359"/>
                  </a:lnTo>
                  <a:lnTo>
                    <a:pt x="15798928" y="31679"/>
                  </a:lnTo>
                  <a:lnTo>
                    <a:pt x="16157488" y="31679"/>
                  </a:lnTo>
                  <a:close/>
                </a:path>
                <a:path w="16157575" h="31750">
                  <a:moveTo>
                    <a:pt x="15258929" y="31679"/>
                  </a:moveTo>
                  <a:lnTo>
                    <a:pt x="15258929" y="27359"/>
                  </a:lnTo>
                  <a:lnTo>
                    <a:pt x="15266129" y="27359"/>
                  </a:lnTo>
                  <a:lnTo>
                    <a:pt x="15266129" y="23039"/>
                  </a:lnTo>
                  <a:lnTo>
                    <a:pt x="15273329" y="23039"/>
                  </a:lnTo>
                  <a:lnTo>
                    <a:pt x="15273329" y="20159"/>
                  </a:lnTo>
                  <a:lnTo>
                    <a:pt x="15282689" y="20159"/>
                  </a:lnTo>
                  <a:lnTo>
                    <a:pt x="15282689" y="15839"/>
                  </a:lnTo>
                  <a:lnTo>
                    <a:pt x="15284849" y="15839"/>
                  </a:lnTo>
                  <a:lnTo>
                    <a:pt x="15284849" y="11519"/>
                  </a:lnTo>
                  <a:lnTo>
                    <a:pt x="15294209" y="11519"/>
                  </a:lnTo>
                  <a:lnTo>
                    <a:pt x="15294209" y="8639"/>
                  </a:lnTo>
                  <a:lnTo>
                    <a:pt x="15300689" y="8639"/>
                  </a:lnTo>
                  <a:lnTo>
                    <a:pt x="15300689" y="0"/>
                  </a:lnTo>
                  <a:lnTo>
                    <a:pt x="13494933" y="0"/>
                  </a:lnTo>
                  <a:lnTo>
                    <a:pt x="13494933" y="4319"/>
                  </a:lnTo>
                  <a:lnTo>
                    <a:pt x="13499253" y="4319"/>
                  </a:lnTo>
                  <a:lnTo>
                    <a:pt x="13499253" y="8639"/>
                  </a:lnTo>
                  <a:lnTo>
                    <a:pt x="13501413" y="8639"/>
                  </a:lnTo>
                  <a:lnTo>
                    <a:pt x="13501413" y="11519"/>
                  </a:lnTo>
                  <a:lnTo>
                    <a:pt x="13510773" y="11519"/>
                  </a:lnTo>
                  <a:lnTo>
                    <a:pt x="13510773" y="15839"/>
                  </a:lnTo>
                  <a:lnTo>
                    <a:pt x="13517973" y="15839"/>
                  </a:lnTo>
                  <a:lnTo>
                    <a:pt x="13517973" y="20159"/>
                  </a:lnTo>
                  <a:lnTo>
                    <a:pt x="13522293" y="20159"/>
                  </a:lnTo>
                  <a:lnTo>
                    <a:pt x="13522293" y="23039"/>
                  </a:lnTo>
                  <a:lnTo>
                    <a:pt x="13529493" y="23039"/>
                  </a:lnTo>
                  <a:lnTo>
                    <a:pt x="13529493" y="27359"/>
                  </a:lnTo>
                  <a:lnTo>
                    <a:pt x="13535973" y="27359"/>
                  </a:lnTo>
                  <a:lnTo>
                    <a:pt x="13535973" y="31679"/>
                  </a:lnTo>
                  <a:lnTo>
                    <a:pt x="15258929" y="31679"/>
                  </a:lnTo>
                  <a:close/>
                </a:path>
                <a:path w="16157575" h="31750">
                  <a:moveTo>
                    <a:pt x="13154374" y="31679"/>
                  </a:moveTo>
                  <a:lnTo>
                    <a:pt x="13154374" y="27359"/>
                  </a:lnTo>
                  <a:lnTo>
                    <a:pt x="13163734" y="27359"/>
                  </a:lnTo>
                  <a:lnTo>
                    <a:pt x="13163734" y="23039"/>
                  </a:lnTo>
                  <a:lnTo>
                    <a:pt x="13170213" y="23039"/>
                  </a:lnTo>
                  <a:lnTo>
                    <a:pt x="13170213" y="20159"/>
                  </a:lnTo>
                  <a:lnTo>
                    <a:pt x="13177413" y="20159"/>
                  </a:lnTo>
                  <a:lnTo>
                    <a:pt x="13177413" y="15839"/>
                  </a:lnTo>
                  <a:lnTo>
                    <a:pt x="13181733" y="15839"/>
                  </a:lnTo>
                  <a:lnTo>
                    <a:pt x="13181733" y="11519"/>
                  </a:lnTo>
                  <a:lnTo>
                    <a:pt x="13188933" y="11519"/>
                  </a:lnTo>
                  <a:lnTo>
                    <a:pt x="13188933" y="8639"/>
                  </a:lnTo>
                  <a:lnTo>
                    <a:pt x="13198293" y="8639"/>
                  </a:lnTo>
                  <a:lnTo>
                    <a:pt x="13198293" y="0"/>
                  </a:lnTo>
                  <a:lnTo>
                    <a:pt x="0" y="0"/>
                  </a:lnTo>
                  <a:lnTo>
                    <a:pt x="0" y="31679"/>
                  </a:lnTo>
                  <a:lnTo>
                    <a:pt x="13154374" y="31679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074238" y="37374"/>
              <a:ext cx="16157575" cy="33020"/>
            </a:xfrm>
            <a:custGeom>
              <a:avLst/>
              <a:gdLst/>
              <a:ahLst/>
              <a:cxnLst/>
              <a:rect l="l" t="t" r="r" b="b"/>
              <a:pathLst>
                <a:path w="16157575" h="33019">
                  <a:moveTo>
                    <a:pt x="16157488" y="32399"/>
                  </a:moveTo>
                  <a:lnTo>
                    <a:pt x="0" y="32399"/>
                  </a:lnTo>
                  <a:lnTo>
                    <a:pt x="0" y="0"/>
                  </a:lnTo>
                  <a:lnTo>
                    <a:pt x="16157488" y="0"/>
                  </a:lnTo>
                  <a:lnTo>
                    <a:pt x="16157488" y="32399"/>
                  </a:lnTo>
                  <a:close/>
                </a:path>
              </a:pathLst>
            </a:custGeom>
            <a:solidFill>
              <a:srgbClr val="4B2912">
                <a:alpha val="1607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074238" y="37374"/>
              <a:ext cx="16157575" cy="33020"/>
            </a:xfrm>
            <a:custGeom>
              <a:avLst/>
              <a:gdLst/>
              <a:ahLst/>
              <a:cxnLst/>
              <a:rect l="l" t="t" r="r" b="b"/>
              <a:pathLst>
                <a:path w="16157575" h="33019">
                  <a:moveTo>
                    <a:pt x="16157488" y="32399"/>
                  </a:moveTo>
                  <a:lnTo>
                    <a:pt x="16157488" y="0"/>
                  </a:lnTo>
                  <a:lnTo>
                    <a:pt x="0" y="0"/>
                  </a:lnTo>
                  <a:lnTo>
                    <a:pt x="0" y="32399"/>
                  </a:lnTo>
                  <a:lnTo>
                    <a:pt x="16157488" y="32399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359" y="-359"/>
              <a:ext cx="1785658" cy="2281069"/>
            </a:xfrm>
            <a:prstGeom prst="rect">
              <a:avLst/>
            </a:prstGeom>
          </p:spPr>
        </p:pic>
      </p:grpSp>
      <p:sp>
        <p:nvSpPr>
          <p:cNvPr id="10" name="object 10" descr=""/>
          <p:cNvSpPr/>
          <p:nvPr/>
        </p:nvSpPr>
        <p:spPr>
          <a:xfrm>
            <a:off x="16641698" y="8856595"/>
            <a:ext cx="899794" cy="698500"/>
          </a:xfrm>
          <a:custGeom>
            <a:avLst/>
            <a:gdLst/>
            <a:ahLst/>
            <a:cxnLst/>
            <a:rect l="l" t="t" r="r" b="b"/>
            <a:pathLst>
              <a:path w="899794" h="698500">
                <a:moveTo>
                  <a:pt x="356388" y="279400"/>
                </a:moveTo>
                <a:lnTo>
                  <a:pt x="334428" y="279400"/>
                </a:lnTo>
                <a:lnTo>
                  <a:pt x="339468" y="276860"/>
                </a:lnTo>
                <a:lnTo>
                  <a:pt x="342348" y="265430"/>
                </a:lnTo>
                <a:lnTo>
                  <a:pt x="343788" y="262890"/>
                </a:lnTo>
                <a:lnTo>
                  <a:pt x="345948" y="260350"/>
                </a:lnTo>
                <a:lnTo>
                  <a:pt x="345948" y="256540"/>
                </a:lnTo>
                <a:lnTo>
                  <a:pt x="355724" y="223520"/>
                </a:lnTo>
                <a:lnTo>
                  <a:pt x="370158" y="193040"/>
                </a:lnTo>
                <a:lnTo>
                  <a:pt x="386346" y="161290"/>
                </a:lnTo>
                <a:lnTo>
                  <a:pt x="401387" y="130810"/>
                </a:lnTo>
                <a:lnTo>
                  <a:pt x="407519" y="115570"/>
                </a:lnTo>
                <a:lnTo>
                  <a:pt x="414797" y="102870"/>
                </a:lnTo>
                <a:lnTo>
                  <a:pt x="422751" y="88900"/>
                </a:lnTo>
                <a:lnTo>
                  <a:pt x="444137" y="48260"/>
                </a:lnTo>
                <a:lnTo>
                  <a:pt x="456107" y="13970"/>
                </a:lnTo>
                <a:lnTo>
                  <a:pt x="459707" y="10160"/>
                </a:lnTo>
                <a:lnTo>
                  <a:pt x="463307" y="5080"/>
                </a:lnTo>
                <a:lnTo>
                  <a:pt x="465467" y="1270"/>
                </a:lnTo>
                <a:lnTo>
                  <a:pt x="471227" y="0"/>
                </a:lnTo>
                <a:lnTo>
                  <a:pt x="479867" y="0"/>
                </a:lnTo>
                <a:lnTo>
                  <a:pt x="484907" y="1270"/>
                </a:lnTo>
                <a:lnTo>
                  <a:pt x="489227" y="3810"/>
                </a:lnTo>
                <a:lnTo>
                  <a:pt x="489137" y="22860"/>
                </a:lnTo>
                <a:lnTo>
                  <a:pt x="488924" y="29210"/>
                </a:lnTo>
                <a:lnTo>
                  <a:pt x="488507" y="35560"/>
                </a:lnTo>
                <a:lnTo>
                  <a:pt x="485582" y="76200"/>
                </a:lnTo>
                <a:lnTo>
                  <a:pt x="456107" y="76200"/>
                </a:lnTo>
                <a:lnTo>
                  <a:pt x="452507" y="77470"/>
                </a:lnTo>
                <a:lnTo>
                  <a:pt x="450347" y="81280"/>
                </a:lnTo>
                <a:lnTo>
                  <a:pt x="447467" y="83820"/>
                </a:lnTo>
                <a:lnTo>
                  <a:pt x="445307" y="87630"/>
                </a:lnTo>
                <a:lnTo>
                  <a:pt x="433686" y="110490"/>
                </a:lnTo>
                <a:lnTo>
                  <a:pt x="422537" y="132080"/>
                </a:lnTo>
                <a:lnTo>
                  <a:pt x="411794" y="154940"/>
                </a:lnTo>
                <a:lnTo>
                  <a:pt x="401387" y="176530"/>
                </a:lnTo>
                <a:lnTo>
                  <a:pt x="392702" y="191770"/>
                </a:lnTo>
                <a:lnTo>
                  <a:pt x="384827" y="208280"/>
                </a:lnTo>
                <a:lnTo>
                  <a:pt x="377493" y="224790"/>
                </a:lnTo>
                <a:lnTo>
                  <a:pt x="370428" y="240030"/>
                </a:lnTo>
                <a:lnTo>
                  <a:pt x="366895" y="248920"/>
                </a:lnTo>
                <a:lnTo>
                  <a:pt x="363768" y="256540"/>
                </a:lnTo>
                <a:lnTo>
                  <a:pt x="360910" y="264160"/>
                </a:lnTo>
                <a:lnTo>
                  <a:pt x="358188" y="273050"/>
                </a:lnTo>
                <a:lnTo>
                  <a:pt x="356388" y="279400"/>
                </a:lnTo>
                <a:close/>
              </a:path>
              <a:path w="899794" h="698500">
                <a:moveTo>
                  <a:pt x="807992" y="382270"/>
                </a:moveTo>
                <a:lnTo>
                  <a:pt x="609467" y="382270"/>
                </a:lnTo>
                <a:lnTo>
                  <a:pt x="624587" y="381000"/>
                </a:lnTo>
                <a:lnTo>
                  <a:pt x="639707" y="381000"/>
                </a:lnTo>
                <a:lnTo>
                  <a:pt x="669947" y="378460"/>
                </a:lnTo>
                <a:lnTo>
                  <a:pt x="708298" y="374650"/>
                </a:lnTo>
                <a:lnTo>
                  <a:pt x="746717" y="369570"/>
                </a:lnTo>
                <a:lnTo>
                  <a:pt x="824027" y="356870"/>
                </a:lnTo>
                <a:lnTo>
                  <a:pt x="827627" y="356870"/>
                </a:lnTo>
                <a:lnTo>
                  <a:pt x="828347" y="354330"/>
                </a:lnTo>
                <a:lnTo>
                  <a:pt x="827627" y="351790"/>
                </a:lnTo>
                <a:lnTo>
                  <a:pt x="824747" y="349250"/>
                </a:lnTo>
                <a:lnTo>
                  <a:pt x="821147" y="346710"/>
                </a:lnTo>
                <a:lnTo>
                  <a:pt x="817547" y="346710"/>
                </a:lnTo>
                <a:lnTo>
                  <a:pt x="813947" y="345440"/>
                </a:lnTo>
                <a:lnTo>
                  <a:pt x="786834" y="337820"/>
                </a:lnTo>
                <a:lnTo>
                  <a:pt x="705227" y="318770"/>
                </a:lnTo>
                <a:lnTo>
                  <a:pt x="569147" y="288290"/>
                </a:lnTo>
                <a:lnTo>
                  <a:pt x="565547" y="288290"/>
                </a:lnTo>
                <a:lnTo>
                  <a:pt x="563387" y="287020"/>
                </a:lnTo>
                <a:lnTo>
                  <a:pt x="556907" y="287020"/>
                </a:lnTo>
                <a:lnTo>
                  <a:pt x="534767" y="285750"/>
                </a:lnTo>
                <a:lnTo>
                  <a:pt x="490487" y="279400"/>
                </a:lnTo>
                <a:lnTo>
                  <a:pt x="468347" y="278130"/>
                </a:lnTo>
                <a:lnTo>
                  <a:pt x="450347" y="278130"/>
                </a:lnTo>
                <a:lnTo>
                  <a:pt x="443867" y="271780"/>
                </a:lnTo>
                <a:lnTo>
                  <a:pt x="445307" y="261620"/>
                </a:lnTo>
                <a:lnTo>
                  <a:pt x="449189" y="218440"/>
                </a:lnTo>
                <a:lnTo>
                  <a:pt x="456951" y="133350"/>
                </a:lnTo>
                <a:lnTo>
                  <a:pt x="460427" y="90170"/>
                </a:lnTo>
                <a:lnTo>
                  <a:pt x="460427" y="86360"/>
                </a:lnTo>
                <a:lnTo>
                  <a:pt x="459707" y="81280"/>
                </a:lnTo>
                <a:lnTo>
                  <a:pt x="459707" y="77470"/>
                </a:lnTo>
                <a:lnTo>
                  <a:pt x="456107" y="76200"/>
                </a:lnTo>
                <a:lnTo>
                  <a:pt x="485582" y="76200"/>
                </a:lnTo>
                <a:lnTo>
                  <a:pt x="479192" y="157480"/>
                </a:lnTo>
                <a:lnTo>
                  <a:pt x="476267" y="196850"/>
                </a:lnTo>
                <a:lnTo>
                  <a:pt x="476042" y="204470"/>
                </a:lnTo>
                <a:lnTo>
                  <a:pt x="475052" y="218440"/>
                </a:lnTo>
                <a:lnTo>
                  <a:pt x="474827" y="224790"/>
                </a:lnTo>
                <a:lnTo>
                  <a:pt x="507227" y="260350"/>
                </a:lnTo>
                <a:lnTo>
                  <a:pt x="549932" y="266700"/>
                </a:lnTo>
                <a:lnTo>
                  <a:pt x="674267" y="293370"/>
                </a:lnTo>
                <a:lnTo>
                  <a:pt x="780107" y="318770"/>
                </a:lnTo>
                <a:lnTo>
                  <a:pt x="885946" y="346710"/>
                </a:lnTo>
                <a:lnTo>
                  <a:pt x="897466" y="349250"/>
                </a:lnTo>
                <a:lnTo>
                  <a:pt x="899390" y="350520"/>
                </a:lnTo>
                <a:lnTo>
                  <a:pt x="899390" y="368300"/>
                </a:lnTo>
                <a:lnTo>
                  <a:pt x="893146" y="369570"/>
                </a:lnTo>
                <a:lnTo>
                  <a:pt x="884506" y="369570"/>
                </a:lnTo>
                <a:lnTo>
                  <a:pt x="807992" y="382270"/>
                </a:lnTo>
                <a:close/>
              </a:path>
              <a:path w="899794" h="698500">
                <a:moveTo>
                  <a:pt x="88908" y="618490"/>
                </a:moveTo>
                <a:lnTo>
                  <a:pt x="83868" y="618490"/>
                </a:lnTo>
                <a:lnTo>
                  <a:pt x="82428" y="617220"/>
                </a:lnTo>
                <a:lnTo>
                  <a:pt x="77388" y="617220"/>
                </a:lnTo>
                <a:lnTo>
                  <a:pt x="73788" y="615950"/>
                </a:lnTo>
                <a:lnTo>
                  <a:pt x="69468" y="610870"/>
                </a:lnTo>
                <a:lnTo>
                  <a:pt x="69468" y="607060"/>
                </a:lnTo>
                <a:lnTo>
                  <a:pt x="70188" y="604520"/>
                </a:lnTo>
                <a:lnTo>
                  <a:pt x="73068" y="601980"/>
                </a:lnTo>
                <a:lnTo>
                  <a:pt x="73788" y="599440"/>
                </a:lnTo>
                <a:lnTo>
                  <a:pt x="75228" y="599440"/>
                </a:lnTo>
                <a:lnTo>
                  <a:pt x="95838" y="580390"/>
                </a:lnTo>
                <a:lnTo>
                  <a:pt x="113748" y="560070"/>
                </a:lnTo>
                <a:lnTo>
                  <a:pt x="129498" y="539750"/>
                </a:lnTo>
                <a:lnTo>
                  <a:pt x="164339" y="486410"/>
                </a:lnTo>
                <a:lnTo>
                  <a:pt x="185658" y="455930"/>
                </a:lnTo>
                <a:lnTo>
                  <a:pt x="207922" y="426720"/>
                </a:lnTo>
                <a:lnTo>
                  <a:pt x="231468" y="397510"/>
                </a:lnTo>
                <a:lnTo>
                  <a:pt x="235968" y="392430"/>
                </a:lnTo>
                <a:lnTo>
                  <a:pt x="239928" y="387350"/>
                </a:lnTo>
                <a:lnTo>
                  <a:pt x="247308" y="377190"/>
                </a:lnTo>
                <a:lnTo>
                  <a:pt x="249468" y="374650"/>
                </a:lnTo>
                <a:lnTo>
                  <a:pt x="247308" y="368300"/>
                </a:lnTo>
                <a:lnTo>
                  <a:pt x="243708" y="367030"/>
                </a:lnTo>
                <a:lnTo>
                  <a:pt x="241548" y="364490"/>
                </a:lnTo>
                <a:lnTo>
                  <a:pt x="238668" y="364490"/>
                </a:lnTo>
                <a:lnTo>
                  <a:pt x="236508" y="363220"/>
                </a:lnTo>
                <a:lnTo>
                  <a:pt x="200452" y="349250"/>
                </a:lnTo>
                <a:lnTo>
                  <a:pt x="164598" y="336550"/>
                </a:lnTo>
                <a:lnTo>
                  <a:pt x="93228" y="308610"/>
                </a:lnTo>
                <a:lnTo>
                  <a:pt x="91068" y="307340"/>
                </a:lnTo>
                <a:lnTo>
                  <a:pt x="88188" y="307340"/>
                </a:lnTo>
                <a:lnTo>
                  <a:pt x="86028" y="306070"/>
                </a:lnTo>
                <a:lnTo>
                  <a:pt x="50388" y="289560"/>
                </a:lnTo>
                <a:lnTo>
                  <a:pt x="10428" y="278130"/>
                </a:lnTo>
                <a:lnTo>
                  <a:pt x="4432" y="276860"/>
                </a:lnTo>
                <a:lnTo>
                  <a:pt x="798" y="271780"/>
                </a:lnTo>
                <a:lnTo>
                  <a:pt x="0" y="266700"/>
                </a:lnTo>
                <a:lnTo>
                  <a:pt x="2508" y="260350"/>
                </a:lnTo>
                <a:lnTo>
                  <a:pt x="5388" y="259080"/>
                </a:lnTo>
                <a:lnTo>
                  <a:pt x="8988" y="255270"/>
                </a:lnTo>
                <a:lnTo>
                  <a:pt x="15468" y="255270"/>
                </a:lnTo>
                <a:lnTo>
                  <a:pt x="53088" y="257810"/>
                </a:lnTo>
                <a:lnTo>
                  <a:pt x="71561" y="260350"/>
                </a:lnTo>
                <a:lnTo>
                  <a:pt x="89628" y="261620"/>
                </a:lnTo>
                <a:lnTo>
                  <a:pt x="110148" y="264160"/>
                </a:lnTo>
                <a:lnTo>
                  <a:pt x="120408" y="264160"/>
                </a:lnTo>
                <a:lnTo>
                  <a:pt x="130668" y="265430"/>
                </a:lnTo>
                <a:lnTo>
                  <a:pt x="181237" y="265430"/>
                </a:lnTo>
                <a:lnTo>
                  <a:pt x="194748" y="266700"/>
                </a:lnTo>
                <a:lnTo>
                  <a:pt x="226068" y="269240"/>
                </a:lnTo>
                <a:lnTo>
                  <a:pt x="288708" y="275590"/>
                </a:lnTo>
                <a:lnTo>
                  <a:pt x="320028" y="278130"/>
                </a:lnTo>
                <a:lnTo>
                  <a:pt x="322188" y="279400"/>
                </a:lnTo>
                <a:lnTo>
                  <a:pt x="356388" y="279400"/>
                </a:lnTo>
                <a:lnTo>
                  <a:pt x="356028" y="280670"/>
                </a:lnTo>
                <a:lnTo>
                  <a:pt x="357108" y="283210"/>
                </a:lnTo>
                <a:lnTo>
                  <a:pt x="147948" y="283210"/>
                </a:lnTo>
                <a:lnTo>
                  <a:pt x="137114" y="284480"/>
                </a:lnTo>
                <a:lnTo>
                  <a:pt x="126078" y="284480"/>
                </a:lnTo>
                <a:lnTo>
                  <a:pt x="102588" y="287020"/>
                </a:lnTo>
                <a:lnTo>
                  <a:pt x="111228" y="293370"/>
                </a:lnTo>
                <a:lnTo>
                  <a:pt x="113388" y="295910"/>
                </a:lnTo>
                <a:lnTo>
                  <a:pt x="116988" y="298450"/>
                </a:lnTo>
                <a:lnTo>
                  <a:pt x="195918" y="331470"/>
                </a:lnTo>
                <a:lnTo>
                  <a:pt x="236767" y="345440"/>
                </a:lnTo>
                <a:lnTo>
                  <a:pt x="279708" y="354330"/>
                </a:lnTo>
                <a:lnTo>
                  <a:pt x="282588" y="354330"/>
                </a:lnTo>
                <a:lnTo>
                  <a:pt x="285468" y="355600"/>
                </a:lnTo>
                <a:lnTo>
                  <a:pt x="287628" y="355600"/>
                </a:lnTo>
                <a:lnTo>
                  <a:pt x="293489" y="358140"/>
                </a:lnTo>
                <a:lnTo>
                  <a:pt x="296718" y="363220"/>
                </a:lnTo>
                <a:lnTo>
                  <a:pt x="296841" y="368300"/>
                </a:lnTo>
                <a:lnTo>
                  <a:pt x="293388" y="373380"/>
                </a:lnTo>
                <a:lnTo>
                  <a:pt x="286986" y="379730"/>
                </a:lnTo>
                <a:lnTo>
                  <a:pt x="279978" y="386080"/>
                </a:lnTo>
                <a:lnTo>
                  <a:pt x="272834" y="391160"/>
                </a:lnTo>
                <a:lnTo>
                  <a:pt x="266028" y="397510"/>
                </a:lnTo>
                <a:lnTo>
                  <a:pt x="241109" y="425450"/>
                </a:lnTo>
                <a:lnTo>
                  <a:pt x="216798" y="454660"/>
                </a:lnTo>
                <a:lnTo>
                  <a:pt x="194242" y="483870"/>
                </a:lnTo>
                <a:lnTo>
                  <a:pt x="174588" y="516890"/>
                </a:lnTo>
                <a:lnTo>
                  <a:pt x="174588" y="519430"/>
                </a:lnTo>
                <a:lnTo>
                  <a:pt x="176748" y="521970"/>
                </a:lnTo>
                <a:lnTo>
                  <a:pt x="209181" y="521970"/>
                </a:lnTo>
                <a:lnTo>
                  <a:pt x="171123" y="557530"/>
                </a:lnTo>
                <a:lnTo>
                  <a:pt x="144348" y="581660"/>
                </a:lnTo>
                <a:lnTo>
                  <a:pt x="132952" y="590550"/>
                </a:lnTo>
                <a:lnTo>
                  <a:pt x="120678" y="599440"/>
                </a:lnTo>
                <a:lnTo>
                  <a:pt x="95388" y="614680"/>
                </a:lnTo>
                <a:lnTo>
                  <a:pt x="92508" y="617220"/>
                </a:lnTo>
                <a:lnTo>
                  <a:pt x="88908" y="618490"/>
                </a:lnTo>
                <a:close/>
              </a:path>
              <a:path w="899794" h="698500">
                <a:moveTo>
                  <a:pt x="347388" y="308610"/>
                </a:moveTo>
                <a:lnTo>
                  <a:pt x="332268" y="308610"/>
                </a:lnTo>
                <a:lnTo>
                  <a:pt x="327948" y="306070"/>
                </a:lnTo>
                <a:lnTo>
                  <a:pt x="318205" y="302260"/>
                </a:lnTo>
                <a:lnTo>
                  <a:pt x="308328" y="299720"/>
                </a:lnTo>
                <a:lnTo>
                  <a:pt x="298180" y="298450"/>
                </a:lnTo>
                <a:lnTo>
                  <a:pt x="287628" y="298450"/>
                </a:lnTo>
                <a:lnTo>
                  <a:pt x="260875" y="294640"/>
                </a:lnTo>
                <a:lnTo>
                  <a:pt x="208450" y="289560"/>
                </a:lnTo>
                <a:lnTo>
                  <a:pt x="173868" y="284480"/>
                </a:lnTo>
                <a:lnTo>
                  <a:pt x="156588" y="284480"/>
                </a:lnTo>
                <a:lnTo>
                  <a:pt x="147948" y="283210"/>
                </a:lnTo>
                <a:lnTo>
                  <a:pt x="357108" y="283210"/>
                </a:lnTo>
                <a:lnTo>
                  <a:pt x="358188" y="285750"/>
                </a:lnTo>
                <a:lnTo>
                  <a:pt x="365388" y="290830"/>
                </a:lnTo>
                <a:lnTo>
                  <a:pt x="367548" y="290830"/>
                </a:lnTo>
                <a:lnTo>
                  <a:pt x="370428" y="292100"/>
                </a:lnTo>
                <a:lnTo>
                  <a:pt x="372588" y="295910"/>
                </a:lnTo>
                <a:lnTo>
                  <a:pt x="374028" y="299720"/>
                </a:lnTo>
                <a:lnTo>
                  <a:pt x="374028" y="303530"/>
                </a:lnTo>
                <a:lnTo>
                  <a:pt x="372588" y="303530"/>
                </a:lnTo>
                <a:lnTo>
                  <a:pt x="368988" y="306070"/>
                </a:lnTo>
                <a:lnTo>
                  <a:pt x="360348" y="306070"/>
                </a:lnTo>
                <a:lnTo>
                  <a:pt x="347388" y="308610"/>
                </a:lnTo>
                <a:close/>
              </a:path>
              <a:path w="899794" h="698500">
                <a:moveTo>
                  <a:pt x="564110" y="631190"/>
                </a:moveTo>
                <a:lnTo>
                  <a:pt x="533867" y="631190"/>
                </a:lnTo>
                <a:lnTo>
                  <a:pt x="536027" y="629920"/>
                </a:lnTo>
                <a:lnTo>
                  <a:pt x="532967" y="608330"/>
                </a:lnTo>
                <a:lnTo>
                  <a:pt x="531167" y="596900"/>
                </a:lnTo>
                <a:lnTo>
                  <a:pt x="528827" y="586740"/>
                </a:lnTo>
                <a:lnTo>
                  <a:pt x="518140" y="547370"/>
                </a:lnTo>
                <a:lnTo>
                  <a:pt x="508127" y="506730"/>
                </a:lnTo>
                <a:lnTo>
                  <a:pt x="499465" y="467360"/>
                </a:lnTo>
                <a:lnTo>
                  <a:pt x="492827" y="427990"/>
                </a:lnTo>
                <a:lnTo>
                  <a:pt x="492107" y="417830"/>
                </a:lnTo>
                <a:lnTo>
                  <a:pt x="487067" y="414020"/>
                </a:lnTo>
                <a:lnTo>
                  <a:pt x="479867" y="408940"/>
                </a:lnTo>
                <a:lnTo>
                  <a:pt x="475300" y="402590"/>
                </a:lnTo>
                <a:lnTo>
                  <a:pt x="475187" y="394970"/>
                </a:lnTo>
                <a:lnTo>
                  <a:pt x="478855" y="388620"/>
                </a:lnTo>
                <a:lnTo>
                  <a:pt x="485627" y="383540"/>
                </a:lnTo>
                <a:lnTo>
                  <a:pt x="490667" y="382270"/>
                </a:lnTo>
                <a:lnTo>
                  <a:pt x="496427" y="379730"/>
                </a:lnTo>
                <a:lnTo>
                  <a:pt x="501467" y="379730"/>
                </a:lnTo>
                <a:lnTo>
                  <a:pt x="512987" y="382270"/>
                </a:lnTo>
                <a:lnTo>
                  <a:pt x="807992" y="382270"/>
                </a:lnTo>
                <a:lnTo>
                  <a:pt x="793067" y="384810"/>
                </a:lnTo>
                <a:lnTo>
                  <a:pt x="706757" y="394970"/>
                </a:lnTo>
                <a:lnTo>
                  <a:pt x="620987" y="400050"/>
                </a:lnTo>
                <a:lnTo>
                  <a:pt x="557672" y="400050"/>
                </a:lnTo>
                <a:lnTo>
                  <a:pt x="542462" y="402590"/>
                </a:lnTo>
                <a:lnTo>
                  <a:pt x="526667" y="407670"/>
                </a:lnTo>
                <a:lnTo>
                  <a:pt x="523067" y="412750"/>
                </a:lnTo>
                <a:lnTo>
                  <a:pt x="521627" y="420370"/>
                </a:lnTo>
                <a:lnTo>
                  <a:pt x="521706" y="434340"/>
                </a:lnTo>
                <a:lnTo>
                  <a:pt x="522257" y="448310"/>
                </a:lnTo>
                <a:lnTo>
                  <a:pt x="523753" y="462280"/>
                </a:lnTo>
                <a:lnTo>
                  <a:pt x="526667" y="476250"/>
                </a:lnTo>
                <a:lnTo>
                  <a:pt x="532517" y="499110"/>
                </a:lnTo>
                <a:lnTo>
                  <a:pt x="538367" y="523240"/>
                </a:lnTo>
                <a:lnTo>
                  <a:pt x="544487" y="546100"/>
                </a:lnTo>
                <a:lnTo>
                  <a:pt x="551147" y="570230"/>
                </a:lnTo>
                <a:lnTo>
                  <a:pt x="558313" y="598170"/>
                </a:lnTo>
                <a:lnTo>
                  <a:pt x="564110" y="631190"/>
                </a:lnTo>
                <a:close/>
              </a:path>
              <a:path w="899794" h="698500">
                <a:moveTo>
                  <a:pt x="602875" y="382270"/>
                </a:moveTo>
                <a:lnTo>
                  <a:pt x="518747" y="382270"/>
                </a:lnTo>
                <a:lnTo>
                  <a:pt x="530616" y="381000"/>
                </a:lnTo>
                <a:lnTo>
                  <a:pt x="554083" y="379730"/>
                </a:lnTo>
                <a:lnTo>
                  <a:pt x="582827" y="379730"/>
                </a:lnTo>
                <a:lnTo>
                  <a:pt x="589420" y="381000"/>
                </a:lnTo>
                <a:lnTo>
                  <a:pt x="596147" y="381000"/>
                </a:lnTo>
                <a:lnTo>
                  <a:pt x="602875" y="382270"/>
                </a:lnTo>
                <a:close/>
              </a:path>
              <a:path w="899794" h="698500">
                <a:moveTo>
                  <a:pt x="209181" y="521970"/>
                </a:moveTo>
                <a:lnTo>
                  <a:pt x="176748" y="521970"/>
                </a:lnTo>
                <a:lnTo>
                  <a:pt x="181788" y="519430"/>
                </a:lnTo>
                <a:lnTo>
                  <a:pt x="187548" y="518160"/>
                </a:lnTo>
                <a:lnTo>
                  <a:pt x="191148" y="515620"/>
                </a:lnTo>
                <a:lnTo>
                  <a:pt x="201937" y="506730"/>
                </a:lnTo>
                <a:lnTo>
                  <a:pt x="212658" y="496570"/>
                </a:lnTo>
                <a:lnTo>
                  <a:pt x="223244" y="487680"/>
                </a:lnTo>
                <a:lnTo>
                  <a:pt x="257140" y="455930"/>
                </a:lnTo>
                <a:lnTo>
                  <a:pt x="309565" y="419100"/>
                </a:lnTo>
                <a:lnTo>
                  <a:pt x="338748" y="403860"/>
                </a:lnTo>
                <a:lnTo>
                  <a:pt x="342348" y="401320"/>
                </a:lnTo>
                <a:lnTo>
                  <a:pt x="352428" y="401320"/>
                </a:lnTo>
                <a:lnTo>
                  <a:pt x="356748" y="402590"/>
                </a:lnTo>
                <a:lnTo>
                  <a:pt x="360348" y="405130"/>
                </a:lnTo>
                <a:lnTo>
                  <a:pt x="363948" y="410210"/>
                </a:lnTo>
                <a:lnTo>
                  <a:pt x="368988" y="415290"/>
                </a:lnTo>
                <a:lnTo>
                  <a:pt x="371148" y="417830"/>
                </a:lnTo>
                <a:lnTo>
                  <a:pt x="376365" y="426720"/>
                </a:lnTo>
                <a:lnTo>
                  <a:pt x="331548" y="426720"/>
                </a:lnTo>
                <a:lnTo>
                  <a:pt x="324933" y="427990"/>
                </a:lnTo>
                <a:lnTo>
                  <a:pt x="289383" y="449580"/>
                </a:lnTo>
                <a:lnTo>
                  <a:pt x="250908" y="483870"/>
                </a:lnTo>
                <a:lnTo>
                  <a:pt x="224133" y="508000"/>
                </a:lnTo>
                <a:lnTo>
                  <a:pt x="209181" y="521970"/>
                </a:lnTo>
                <a:close/>
              </a:path>
              <a:path w="899794" h="698500">
                <a:moveTo>
                  <a:pt x="568486" y="698500"/>
                </a:moveTo>
                <a:lnTo>
                  <a:pt x="552392" y="698500"/>
                </a:lnTo>
                <a:lnTo>
                  <a:pt x="550427" y="695960"/>
                </a:lnTo>
                <a:lnTo>
                  <a:pt x="547547" y="694690"/>
                </a:lnTo>
                <a:lnTo>
                  <a:pt x="545387" y="690880"/>
                </a:lnTo>
                <a:lnTo>
                  <a:pt x="531898" y="674370"/>
                </a:lnTo>
                <a:lnTo>
                  <a:pt x="518477" y="656590"/>
                </a:lnTo>
                <a:lnTo>
                  <a:pt x="505191" y="638810"/>
                </a:lnTo>
                <a:lnTo>
                  <a:pt x="492107" y="622300"/>
                </a:lnTo>
                <a:lnTo>
                  <a:pt x="482027" y="608330"/>
                </a:lnTo>
                <a:lnTo>
                  <a:pt x="477707" y="601980"/>
                </a:lnTo>
                <a:lnTo>
                  <a:pt x="445397" y="565150"/>
                </a:lnTo>
                <a:lnTo>
                  <a:pt x="415247" y="527050"/>
                </a:lnTo>
                <a:lnTo>
                  <a:pt x="386987" y="488950"/>
                </a:lnTo>
                <a:lnTo>
                  <a:pt x="360348" y="448310"/>
                </a:lnTo>
                <a:lnTo>
                  <a:pt x="352608" y="438150"/>
                </a:lnTo>
                <a:lnTo>
                  <a:pt x="345408" y="431800"/>
                </a:lnTo>
                <a:lnTo>
                  <a:pt x="338478" y="427990"/>
                </a:lnTo>
                <a:lnTo>
                  <a:pt x="331548" y="426720"/>
                </a:lnTo>
                <a:lnTo>
                  <a:pt x="376365" y="426720"/>
                </a:lnTo>
                <a:lnTo>
                  <a:pt x="405707" y="474980"/>
                </a:lnTo>
                <a:lnTo>
                  <a:pt x="433742" y="513080"/>
                </a:lnTo>
                <a:lnTo>
                  <a:pt x="462047" y="551180"/>
                </a:lnTo>
                <a:lnTo>
                  <a:pt x="491162" y="588010"/>
                </a:lnTo>
                <a:lnTo>
                  <a:pt x="521627" y="624840"/>
                </a:lnTo>
                <a:lnTo>
                  <a:pt x="530267" y="631190"/>
                </a:lnTo>
                <a:lnTo>
                  <a:pt x="564110" y="631190"/>
                </a:lnTo>
                <a:lnTo>
                  <a:pt x="568866" y="657860"/>
                </a:lnTo>
                <a:lnTo>
                  <a:pt x="575627" y="687070"/>
                </a:lnTo>
                <a:lnTo>
                  <a:pt x="576347" y="690880"/>
                </a:lnTo>
                <a:lnTo>
                  <a:pt x="570587" y="697230"/>
                </a:lnTo>
                <a:lnTo>
                  <a:pt x="568486" y="698500"/>
                </a:lnTo>
                <a:close/>
              </a:path>
            </a:pathLst>
          </a:custGeom>
          <a:solidFill>
            <a:srgbClr val="788AC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 descr=""/>
          <p:cNvGrpSpPr/>
          <p:nvPr/>
        </p:nvGrpSpPr>
        <p:grpSpPr>
          <a:xfrm>
            <a:off x="0" y="8333975"/>
            <a:ext cx="2432685" cy="1948814"/>
            <a:chOff x="0" y="8333975"/>
            <a:chExt cx="2432685" cy="1948814"/>
          </a:xfrm>
        </p:grpSpPr>
        <p:sp>
          <p:nvSpPr>
            <p:cNvPr id="12" name="object 12" descr=""/>
            <p:cNvSpPr/>
            <p:nvPr/>
          </p:nvSpPr>
          <p:spPr>
            <a:xfrm>
              <a:off x="0" y="8333975"/>
              <a:ext cx="2432685" cy="1948814"/>
            </a:xfrm>
            <a:custGeom>
              <a:avLst/>
              <a:gdLst/>
              <a:ahLst/>
              <a:cxnLst/>
              <a:rect l="l" t="t" r="r" b="b"/>
              <a:pathLst>
                <a:path w="2432685" h="1948815">
                  <a:moveTo>
                    <a:pt x="148270" y="107107"/>
                  </a:moveTo>
                  <a:lnTo>
                    <a:pt x="105071" y="107107"/>
                  </a:lnTo>
                  <a:lnTo>
                    <a:pt x="107951" y="94407"/>
                  </a:lnTo>
                  <a:lnTo>
                    <a:pt x="147550" y="94407"/>
                  </a:lnTo>
                  <a:lnTo>
                    <a:pt x="148270" y="107107"/>
                  </a:lnTo>
                  <a:close/>
                </a:path>
                <a:path w="2432685" h="1948815">
                  <a:moveTo>
                    <a:pt x="2116197" y="1948606"/>
                  </a:moveTo>
                  <a:lnTo>
                    <a:pt x="0" y="1948606"/>
                  </a:lnTo>
                  <a:lnTo>
                    <a:pt x="0" y="107107"/>
                  </a:lnTo>
                  <a:lnTo>
                    <a:pt x="4025" y="107107"/>
                  </a:lnTo>
                  <a:lnTo>
                    <a:pt x="5892" y="119807"/>
                  </a:lnTo>
                  <a:lnTo>
                    <a:pt x="9110" y="132507"/>
                  </a:lnTo>
                  <a:lnTo>
                    <a:pt x="241869" y="132507"/>
                  </a:lnTo>
                  <a:lnTo>
                    <a:pt x="242589" y="145207"/>
                  </a:lnTo>
                  <a:lnTo>
                    <a:pt x="260588" y="145207"/>
                  </a:lnTo>
                  <a:lnTo>
                    <a:pt x="267068" y="157907"/>
                  </a:lnTo>
                  <a:lnTo>
                    <a:pt x="271388" y="157907"/>
                  </a:lnTo>
                  <a:lnTo>
                    <a:pt x="274988" y="170607"/>
                  </a:lnTo>
                  <a:lnTo>
                    <a:pt x="300188" y="170607"/>
                  </a:lnTo>
                  <a:lnTo>
                    <a:pt x="300908" y="183307"/>
                  </a:lnTo>
                  <a:lnTo>
                    <a:pt x="434106" y="183307"/>
                  </a:lnTo>
                  <a:lnTo>
                    <a:pt x="439146" y="196007"/>
                  </a:lnTo>
                  <a:lnTo>
                    <a:pt x="441306" y="208707"/>
                  </a:lnTo>
                  <a:lnTo>
                    <a:pt x="441148" y="221407"/>
                  </a:lnTo>
                  <a:lnTo>
                    <a:pt x="442746" y="221407"/>
                  </a:lnTo>
                  <a:lnTo>
                    <a:pt x="445963" y="234107"/>
                  </a:lnTo>
                  <a:lnTo>
                    <a:pt x="474425" y="234107"/>
                  </a:lnTo>
                  <a:lnTo>
                    <a:pt x="476585" y="246807"/>
                  </a:lnTo>
                  <a:lnTo>
                    <a:pt x="479465" y="259507"/>
                  </a:lnTo>
                  <a:lnTo>
                    <a:pt x="483065" y="259507"/>
                  </a:lnTo>
                  <a:lnTo>
                    <a:pt x="485945" y="272207"/>
                  </a:lnTo>
                  <a:lnTo>
                    <a:pt x="494585" y="272207"/>
                  </a:lnTo>
                  <a:lnTo>
                    <a:pt x="498151" y="284907"/>
                  </a:lnTo>
                  <a:lnTo>
                    <a:pt x="502595" y="297607"/>
                  </a:lnTo>
                  <a:lnTo>
                    <a:pt x="508254" y="310307"/>
                  </a:lnTo>
                  <a:lnTo>
                    <a:pt x="534184" y="310307"/>
                  </a:lnTo>
                  <a:lnTo>
                    <a:pt x="538504" y="323007"/>
                  </a:lnTo>
                  <a:lnTo>
                    <a:pt x="541384" y="323007"/>
                  </a:lnTo>
                  <a:lnTo>
                    <a:pt x="545704" y="335707"/>
                  </a:lnTo>
                  <a:lnTo>
                    <a:pt x="549304" y="335707"/>
                  </a:lnTo>
                  <a:lnTo>
                    <a:pt x="556504" y="348407"/>
                  </a:lnTo>
                  <a:lnTo>
                    <a:pt x="567304" y="348407"/>
                  </a:lnTo>
                  <a:lnTo>
                    <a:pt x="570904" y="361107"/>
                  </a:lnTo>
                  <a:lnTo>
                    <a:pt x="633543" y="361107"/>
                  </a:lnTo>
                  <a:lnTo>
                    <a:pt x="637863" y="373807"/>
                  </a:lnTo>
                  <a:lnTo>
                    <a:pt x="642903" y="373807"/>
                  </a:lnTo>
                  <a:lnTo>
                    <a:pt x="645063" y="386507"/>
                  </a:lnTo>
                  <a:lnTo>
                    <a:pt x="686822" y="386507"/>
                  </a:lnTo>
                  <a:lnTo>
                    <a:pt x="695462" y="399207"/>
                  </a:lnTo>
                  <a:lnTo>
                    <a:pt x="737041" y="399207"/>
                  </a:lnTo>
                  <a:lnTo>
                    <a:pt x="735781" y="411907"/>
                  </a:lnTo>
                  <a:lnTo>
                    <a:pt x="781861" y="411907"/>
                  </a:lnTo>
                  <a:lnTo>
                    <a:pt x="790501" y="424607"/>
                  </a:lnTo>
                  <a:lnTo>
                    <a:pt x="864660" y="424607"/>
                  </a:lnTo>
                  <a:lnTo>
                    <a:pt x="866100" y="437307"/>
                  </a:lnTo>
                  <a:lnTo>
                    <a:pt x="871859" y="437307"/>
                  </a:lnTo>
                  <a:lnTo>
                    <a:pt x="876179" y="450007"/>
                  </a:lnTo>
                  <a:lnTo>
                    <a:pt x="883379" y="450007"/>
                  </a:lnTo>
                  <a:lnTo>
                    <a:pt x="889139" y="462707"/>
                  </a:lnTo>
                  <a:lnTo>
                    <a:pt x="901379" y="462707"/>
                  </a:lnTo>
                  <a:lnTo>
                    <a:pt x="902099" y="475407"/>
                  </a:lnTo>
                  <a:lnTo>
                    <a:pt x="915779" y="475407"/>
                  </a:lnTo>
                  <a:lnTo>
                    <a:pt x="912179" y="488107"/>
                  </a:lnTo>
                  <a:lnTo>
                    <a:pt x="918659" y="488107"/>
                  </a:lnTo>
                  <a:lnTo>
                    <a:pt x="921696" y="500807"/>
                  </a:lnTo>
                  <a:lnTo>
                    <a:pt x="920819" y="513507"/>
                  </a:lnTo>
                  <a:lnTo>
                    <a:pt x="918861" y="526207"/>
                  </a:lnTo>
                  <a:lnTo>
                    <a:pt x="918659" y="538907"/>
                  </a:lnTo>
                  <a:lnTo>
                    <a:pt x="919840" y="538907"/>
                  </a:lnTo>
                  <a:lnTo>
                    <a:pt x="918929" y="551607"/>
                  </a:lnTo>
                  <a:lnTo>
                    <a:pt x="915723" y="564307"/>
                  </a:lnTo>
                  <a:lnTo>
                    <a:pt x="910019" y="589707"/>
                  </a:lnTo>
                  <a:lnTo>
                    <a:pt x="906498" y="602407"/>
                  </a:lnTo>
                  <a:lnTo>
                    <a:pt x="903449" y="615107"/>
                  </a:lnTo>
                  <a:lnTo>
                    <a:pt x="900805" y="615107"/>
                  </a:lnTo>
                  <a:lnTo>
                    <a:pt x="898499" y="627807"/>
                  </a:lnTo>
                  <a:lnTo>
                    <a:pt x="899005" y="640507"/>
                  </a:lnTo>
                  <a:lnTo>
                    <a:pt x="897149" y="653207"/>
                  </a:lnTo>
                  <a:lnTo>
                    <a:pt x="894348" y="665907"/>
                  </a:lnTo>
                  <a:lnTo>
                    <a:pt x="892019" y="678607"/>
                  </a:lnTo>
                  <a:lnTo>
                    <a:pt x="891063" y="691307"/>
                  </a:lnTo>
                  <a:lnTo>
                    <a:pt x="890849" y="704007"/>
                  </a:lnTo>
                  <a:lnTo>
                    <a:pt x="892120" y="704007"/>
                  </a:lnTo>
                  <a:lnTo>
                    <a:pt x="895619" y="716707"/>
                  </a:lnTo>
                  <a:lnTo>
                    <a:pt x="904259" y="716707"/>
                  </a:lnTo>
                  <a:lnTo>
                    <a:pt x="908579" y="729407"/>
                  </a:lnTo>
                  <a:lnTo>
                    <a:pt x="948178" y="729407"/>
                  </a:lnTo>
                  <a:lnTo>
                    <a:pt x="951778" y="742107"/>
                  </a:lnTo>
                  <a:lnTo>
                    <a:pt x="1483130" y="742107"/>
                  </a:lnTo>
                  <a:lnTo>
                    <a:pt x="1483130" y="754807"/>
                  </a:lnTo>
                  <a:lnTo>
                    <a:pt x="1636488" y="754807"/>
                  </a:lnTo>
                  <a:lnTo>
                    <a:pt x="1639424" y="767507"/>
                  </a:lnTo>
                  <a:lnTo>
                    <a:pt x="1641618" y="780207"/>
                  </a:lnTo>
                  <a:lnTo>
                    <a:pt x="1644487" y="780207"/>
                  </a:lnTo>
                  <a:lnTo>
                    <a:pt x="1649448" y="792907"/>
                  </a:lnTo>
                  <a:lnTo>
                    <a:pt x="1678056" y="792907"/>
                  </a:lnTo>
                  <a:lnTo>
                    <a:pt x="1680138" y="805607"/>
                  </a:lnTo>
                  <a:lnTo>
                    <a:pt x="1681814" y="818307"/>
                  </a:lnTo>
                  <a:lnTo>
                    <a:pt x="1685447" y="831007"/>
                  </a:lnTo>
                  <a:lnTo>
                    <a:pt x="1689790" y="843707"/>
                  </a:lnTo>
                  <a:lnTo>
                    <a:pt x="1693727" y="843707"/>
                  </a:lnTo>
                  <a:lnTo>
                    <a:pt x="1698205" y="856407"/>
                  </a:lnTo>
                  <a:lnTo>
                    <a:pt x="1728647" y="856407"/>
                  </a:lnTo>
                  <a:lnTo>
                    <a:pt x="1734812" y="869107"/>
                  </a:lnTo>
                  <a:lnTo>
                    <a:pt x="1739627" y="869107"/>
                  </a:lnTo>
                  <a:lnTo>
                    <a:pt x="1743632" y="881807"/>
                  </a:lnTo>
                  <a:lnTo>
                    <a:pt x="1747367" y="894507"/>
                  </a:lnTo>
                  <a:lnTo>
                    <a:pt x="1754735" y="894507"/>
                  </a:lnTo>
                  <a:lnTo>
                    <a:pt x="1762036" y="907207"/>
                  </a:lnTo>
                  <a:lnTo>
                    <a:pt x="1769742" y="919907"/>
                  </a:lnTo>
                  <a:lnTo>
                    <a:pt x="1789126" y="919907"/>
                  </a:lnTo>
                  <a:lnTo>
                    <a:pt x="1792006" y="932607"/>
                  </a:lnTo>
                  <a:lnTo>
                    <a:pt x="1795606" y="932607"/>
                  </a:lnTo>
                  <a:lnTo>
                    <a:pt x="1799926" y="945307"/>
                  </a:lnTo>
                  <a:lnTo>
                    <a:pt x="1808566" y="945307"/>
                  </a:lnTo>
                  <a:lnTo>
                    <a:pt x="1814427" y="958007"/>
                  </a:lnTo>
                  <a:lnTo>
                    <a:pt x="1995887" y="958007"/>
                  </a:lnTo>
                  <a:lnTo>
                    <a:pt x="2003053" y="970707"/>
                  </a:lnTo>
                  <a:lnTo>
                    <a:pt x="2009814" y="983407"/>
                  </a:lnTo>
                  <a:lnTo>
                    <a:pt x="2016643" y="983407"/>
                  </a:lnTo>
                  <a:lnTo>
                    <a:pt x="2015923" y="996107"/>
                  </a:lnTo>
                  <a:lnTo>
                    <a:pt x="2025282" y="996107"/>
                  </a:lnTo>
                  <a:lnTo>
                    <a:pt x="2027442" y="1008807"/>
                  </a:lnTo>
                  <a:lnTo>
                    <a:pt x="2045645" y="1008807"/>
                  </a:lnTo>
                  <a:lnTo>
                    <a:pt x="2049222" y="1021507"/>
                  </a:lnTo>
                  <a:lnTo>
                    <a:pt x="2051450" y="1021507"/>
                  </a:lnTo>
                  <a:lnTo>
                    <a:pt x="2051922" y="1034207"/>
                  </a:lnTo>
                  <a:lnTo>
                    <a:pt x="2056096" y="1046907"/>
                  </a:lnTo>
                  <a:lnTo>
                    <a:pt x="2061012" y="1046907"/>
                  </a:lnTo>
                  <a:lnTo>
                    <a:pt x="2066603" y="1059607"/>
                  </a:lnTo>
                  <a:lnTo>
                    <a:pt x="2082882" y="1059607"/>
                  </a:lnTo>
                  <a:lnTo>
                    <a:pt x="2085042" y="1072307"/>
                  </a:lnTo>
                  <a:lnTo>
                    <a:pt x="2117441" y="1072307"/>
                  </a:lnTo>
                  <a:lnTo>
                    <a:pt x="2118881" y="1085007"/>
                  </a:lnTo>
                  <a:lnTo>
                    <a:pt x="2255679" y="1085007"/>
                  </a:lnTo>
                  <a:lnTo>
                    <a:pt x="2257839" y="1097707"/>
                  </a:lnTo>
                  <a:lnTo>
                    <a:pt x="2285199" y="1097707"/>
                  </a:lnTo>
                  <a:lnTo>
                    <a:pt x="2282319" y="1110407"/>
                  </a:lnTo>
                  <a:lnTo>
                    <a:pt x="2283759" y="1123107"/>
                  </a:lnTo>
                  <a:lnTo>
                    <a:pt x="2387437" y="1123107"/>
                  </a:lnTo>
                  <a:lnTo>
                    <a:pt x="2387437" y="1135807"/>
                  </a:lnTo>
                  <a:lnTo>
                    <a:pt x="2388877" y="1148507"/>
                  </a:lnTo>
                  <a:lnTo>
                    <a:pt x="2393197" y="1148507"/>
                  </a:lnTo>
                  <a:lnTo>
                    <a:pt x="2398957" y="1161207"/>
                  </a:lnTo>
                  <a:lnTo>
                    <a:pt x="2426317" y="1161207"/>
                  </a:lnTo>
                  <a:lnTo>
                    <a:pt x="2429197" y="1173907"/>
                  </a:lnTo>
                  <a:lnTo>
                    <a:pt x="2432076" y="1173907"/>
                  </a:lnTo>
                  <a:lnTo>
                    <a:pt x="2419117" y="1212006"/>
                  </a:lnTo>
                  <a:lnTo>
                    <a:pt x="2116197" y="1948606"/>
                  </a:lnTo>
                  <a:close/>
                </a:path>
                <a:path w="2432685" h="1948815">
                  <a:moveTo>
                    <a:pt x="184270" y="119807"/>
                  </a:moveTo>
                  <a:lnTo>
                    <a:pt x="91335" y="119807"/>
                  </a:lnTo>
                  <a:lnTo>
                    <a:pt x="96431" y="107107"/>
                  </a:lnTo>
                  <a:lnTo>
                    <a:pt x="182830" y="107107"/>
                  </a:lnTo>
                  <a:lnTo>
                    <a:pt x="184270" y="119807"/>
                  </a:lnTo>
                  <a:close/>
                </a:path>
                <a:path w="2432685" h="1948815">
                  <a:moveTo>
                    <a:pt x="81024" y="124868"/>
                  </a:moveTo>
                  <a:lnTo>
                    <a:pt x="81311" y="119807"/>
                  </a:lnTo>
                  <a:lnTo>
                    <a:pt x="83572" y="119807"/>
                  </a:lnTo>
                  <a:lnTo>
                    <a:pt x="83168" y="122076"/>
                  </a:lnTo>
                  <a:lnTo>
                    <a:pt x="81024" y="124868"/>
                  </a:lnTo>
                  <a:close/>
                </a:path>
                <a:path w="2432685" h="1948815">
                  <a:moveTo>
                    <a:pt x="209469" y="132507"/>
                  </a:moveTo>
                  <a:lnTo>
                    <a:pt x="81311" y="132507"/>
                  </a:lnTo>
                  <a:lnTo>
                    <a:pt x="83168" y="122076"/>
                  </a:lnTo>
                  <a:lnTo>
                    <a:pt x="84911" y="119807"/>
                  </a:lnTo>
                  <a:lnTo>
                    <a:pt x="207309" y="119807"/>
                  </a:lnTo>
                  <a:lnTo>
                    <a:pt x="209469" y="132507"/>
                  </a:lnTo>
                  <a:close/>
                </a:path>
                <a:path w="2432685" h="1948815">
                  <a:moveTo>
                    <a:pt x="80591" y="132507"/>
                  </a:moveTo>
                  <a:lnTo>
                    <a:pt x="75157" y="132507"/>
                  </a:lnTo>
                  <a:lnTo>
                    <a:pt x="81024" y="124868"/>
                  </a:lnTo>
                  <a:lnTo>
                    <a:pt x="80591" y="132507"/>
                  </a:lnTo>
                  <a:close/>
                </a:path>
                <a:path w="2432685" h="1948815">
                  <a:moveTo>
                    <a:pt x="287948" y="170607"/>
                  </a:moveTo>
                  <a:lnTo>
                    <a:pt x="274988" y="170607"/>
                  </a:lnTo>
                  <a:lnTo>
                    <a:pt x="282188" y="157907"/>
                  </a:lnTo>
                  <a:lnTo>
                    <a:pt x="288668" y="157907"/>
                  </a:lnTo>
                  <a:lnTo>
                    <a:pt x="287948" y="170607"/>
                  </a:lnTo>
                  <a:close/>
                </a:path>
                <a:path w="2432685" h="1948815">
                  <a:moveTo>
                    <a:pt x="394506" y="183307"/>
                  </a:moveTo>
                  <a:lnTo>
                    <a:pt x="300908" y="183307"/>
                  </a:lnTo>
                  <a:lnTo>
                    <a:pt x="317951" y="170607"/>
                  </a:lnTo>
                  <a:lnTo>
                    <a:pt x="391626" y="170607"/>
                  </a:lnTo>
                  <a:lnTo>
                    <a:pt x="394506" y="183307"/>
                  </a:lnTo>
                  <a:close/>
                </a:path>
                <a:path w="2432685" h="1948815">
                  <a:moveTo>
                    <a:pt x="601593" y="361107"/>
                  </a:moveTo>
                  <a:lnTo>
                    <a:pt x="575224" y="361107"/>
                  </a:lnTo>
                  <a:lnTo>
                    <a:pt x="581704" y="348407"/>
                  </a:lnTo>
                  <a:lnTo>
                    <a:pt x="591615" y="348407"/>
                  </a:lnTo>
                  <a:lnTo>
                    <a:pt x="601593" y="361107"/>
                  </a:lnTo>
                  <a:close/>
                </a:path>
                <a:path w="2432685" h="1948815">
                  <a:moveTo>
                    <a:pt x="732181" y="386507"/>
                  </a:moveTo>
                  <a:lnTo>
                    <a:pt x="719402" y="386507"/>
                  </a:lnTo>
                  <a:lnTo>
                    <a:pt x="726737" y="373807"/>
                  </a:lnTo>
                  <a:lnTo>
                    <a:pt x="732181" y="386507"/>
                  </a:lnTo>
                  <a:close/>
                </a:path>
                <a:path w="2432685" h="1948815">
                  <a:moveTo>
                    <a:pt x="737041" y="399207"/>
                  </a:moveTo>
                  <a:lnTo>
                    <a:pt x="701222" y="399207"/>
                  </a:lnTo>
                  <a:lnTo>
                    <a:pt x="710717" y="386507"/>
                  </a:lnTo>
                  <a:lnTo>
                    <a:pt x="736681" y="386507"/>
                  </a:lnTo>
                  <a:lnTo>
                    <a:pt x="737041" y="399207"/>
                  </a:lnTo>
                  <a:close/>
                </a:path>
                <a:path w="2432685" h="1948815">
                  <a:moveTo>
                    <a:pt x="838020" y="424607"/>
                  </a:moveTo>
                  <a:lnTo>
                    <a:pt x="796981" y="424607"/>
                  </a:lnTo>
                  <a:lnTo>
                    <a:pt x="807060" y="411907"/>
                  </a:lnTo>
                  <a:lnTo>
                    <a:pt x="832980" y="411907"/>
                  </a:lnTo>
                  <a:lnTo>
                    <a:pt x="838020" y="424607"/>
                  </a:lnTo>
                  <a:close/>
                </a:path>
                <a:path w="2432685" h="1948815">
                  <a:moveTo>
                    <a:pt x="915779" y="475407"/>
                  </a:moveTo>
                  <a:lnTo>
                    <a:pt x="902099" y="475407"/>
                  </a:lnTo>
                  <a:lnTo>
                    <a:pt x="906419" y="462707"/>
                  </a:lnTo>
                  <a:lnTo>
                    <a:pt x="914339" y="462707"/>
                  </a:lnTo>
                  <a:lnTo>
                    <a:pt x="915779" y="475407"/>
                  </a:lnTo>
                  <a:close/>
                </a:path>
                <a:path w="2432685" h="1948815">
                  <a:moveTo>
                    <a:pt x="1120976" y="589707"/>
                  </a:moveTo>
                  <a:lnTo>
                    <a:pt x="1087856" y="589707"/>
                  </a:lnTo>
                  <a:lnTo>
                    <a:pt x="1094336" y="577007"/>
                  </a:lnTo>
                  <a:lnTo>
                    <a:pt x="1119536" y="577007"/>
                  </a:lnTo>
                  <a:lnTo>
                    <a:pt x="1120976" y="589707"/>
                  </a:lnTo>
                  <a:close/>
                </a:path>
                <a:path w="2432685" h="1948815">
                  <a:moveTo>
                    <a:pt x="1132496" y="589707"/>
                  </a:moveTo>
                  <a:lnTo>
                    <a:pt x="1126016" y="589707"/>
                  </a:lnTo>
                  <a:lnTo>
                    <a:pt x="1128176" y="577007"/>
                  </a:lnTo>
                  <a:lnTo>
                    <a:pt x="1132496" y="589707"/>
                  </a:lnTo>
                  <a:close/>
                </a:path>
                <a:path w="2432685" h="1948815">
                  <a:moveTo>
                    <a:pt x="1201615" y="640507"/>
                  </a:moveTo>
                  <a:lnTo>
                    <a:pt x="1041923" y="640507"/>
                  </a:lnTo>
                  <a:lnTo>
                    <a:pt x="1058877" y="615107"/>
                  </a:lnTo>
                  <a:lnTo>
                    <a:pt x="1067877" y="602407"/>
                  </a:lnTo>
                  <a:lnTo>
                    <a:pt x="1075526" y="589707"/>
                  </a:lnTo>
                  <a:lnTo>
                    <a:pt x="1141135" y="589707"/>
                  </a:lnTo>
                  <a:lnTo>
                    <a:pt x="1145455" y="602407"/>
                  </a:lnTo>
                  <a:lnTo>
                    <a:pt x="1191535" y="602407"/>
                  </a:lnTo>
                  <a:lnTo>
                    <a:pt x="1189375" y="615107"/>
                  </a:lnTo>
                  <a:lnTo>
                    <a:pt x="1193695" y="627807"/>
                  </a:lnTo>
                  <a:lnTo>
                    <a:pt x="1199455" y="627807"/>
                  </a:lnTo>
                  <a:lnTo>
                    <a:pt x="1201615" y="640507"/>
                  </a:lnTo>
                  <a:close/>
                </a:path>
                <a:path w="2432685" h="1948815">
                  <a:moveTo>
                    <a:pt x="1150495" y="602407"/>
                  </a:moveTo>
                  <a:lnTo>
                    <a:pt x="1145455" y="602407"/>
                  </a:lnTo>
                  <a:lnTo>
                    <a:pt x="1150495" y="589707"/>
                  </a:lnTo>
                  <a:lnTo>
                    <a:pt x="1150495" y="602407"/>
                  </a:lnTo>
                  <a:close/>
                </a:path>
                <a:path w="2432685" h="1948815">
                  <a:moveTo>
                    <a:pt x="1217454" y="640507"/>
                  </a:moveTo>
                  <a:lnTo>
                    <a:pt x="1203775" y="640507"/>
                  </a:lnTo>
                  <a:lnTo>
                    <a:pt x="1207374" y="627807"/>
                  </a:lnTo>
                  <a:lnTo>
                    <a:pt x="1213854" y="627807"/>
                  </a:lnTo>
                  <a:lnTo>
                    <a:pt x="1217454" y="640507"/>
                  </a:lnTo>
                  <a:close/>
                </a:path>
                <a:path w="2432685" h="1948815">
                  <a:moveTo>
                    <a:pt x="1288733" y="665907"/>
                  </a:moveTo>
                  <a:lnTo>
                    <a:pt x="1018737" y="665907"/>
                  </a:lnTo>
                  <a:lnTo>
                    <a:pt x="1027636" y="653207"/>
                  </a:lnTo>
                  <a:lnTo>
                    <a:pt x="1034847" y="640507"/>
                  </a:lnTo>
                  <a:lnTo>
                    <a:pt x="1227534" y="640507"/>
                  </a:lnTo>
                  <a:lnTo>
                    <a:pt x="1228254" y="653207"/>
                  </a:lnTo>
                  <a:lnTo>
                    <a:pt x="1287293" y="653207"/>
                  </a:lnTo>
                  <a:lnTo>
                    <a:pt x="1288733" y="665907"/>
                  </a:lnTo>
                  <a:close/>
                </a:path>
                <a:path w="2432685" h="1948815">
                  <a:moveTo>
                    <a:pt x="1313933" y="665907"/>
                  </a:moveTo>
                  <a:lnTo>
                    <a:pt x="1300253" y="665907"/>
                  </a:lnTo>
                  <a:lnTo>
                    <a:pt x="1306013" y="653207"/>
                  </a:lnTo>
                  <a:lnTo>
                    <a:pt x="1313933" y="653207"/>
                  </a:lnTo>
                  <a:lnTo>
                    <a:pt x="1313933" y="665907"/>
                  </a:lnTo>
                  <a:close/>
                </a:path>
                <a:path w="2432685" h="1948815">
                  <a:moveTo>
                    <a:pt x="1411851" y="716707"/>
                  </a:moveTo>
                  <a:lnTo>
                    <a:pt x="978857" y="716707"/>
                  </a:lnTo>
                  <a:lnTo>
                    <a:pt x="987778" y="704007"/>
                  </a:lnTo>
                  <a:lnTo>
                    <a:pt x="995135" y="691307"/>
                  </a:lnTo>
                  <a:lnTo>
                    <a:pt x="1004517" y="678607"/>
                  </a:lnTo>
                  <a:lnTo>
                    <a:pt x="1013090" y="665907"/>
                  </a:lnTo>
                  <a:lnTo>
                    <a:pt x="1329773" y="665907"/>
                  </a:lnTo>
                  <a:lnTo>
                    <a:pt x="1333373" y="678607"/>
                  </a:lnTo>
                  <a:lnTo>
                    <a:pt x="1341293" y="678607"/>
                  </a:lnTo>
                  <a:lnTo>
                    <a:pt x="1344892" y="691307"/>
                  </a:lnTo>
                  <a:lnTo>
                    <a:pt x="1377292" y="691307"/>
                  </a:lnTo>
                  <a:lnTo>
                    <a:pt x="1379452" y="704007"/>
                  </a:lnTo>
                  <a:lnTo>
                    <a:pt x="1409692" y="704007"/>
                  </a:lnTo>
                  <a:lnTo>
                    <a:pt x="1411851" y="716707"/>
                  </a:lnTo>
                  <a:close/>
                </a:path>
                <a:path w="2432685" h="1948815">
                  <a:moveTo>
                    <a:pt x="1370092" y="691307"/>
                  </a:moveTo>
                  <a:lnTo>
                    <a:pt x="1349212" y="691307"/>
                  </a:lnTo>
                  <a:lnTo>
                    <a:pt x="1354972" y="678607"/>
                  </a:lnTo>
                  <a:lnTo>
                    <a:pt x="1367932" y="678607"/>
                  </a:lnTo>
                  <a:lnTo>
                    <a:pt x="1370092" y="691307"/>
                  </a:lnTo>
                  <a:close/>
                </a:path>
                <a:path w="2432685" h="1948815">
                  <a:moveTo>
                    <a:pt x="901379" y="716707"/>
                  </a:moveTo>
                  <a:lnTo>
                    <a:pt x="899219" y="716707"/>
                  </a:lnTo>
                  <a:lnTo>
                    <a:pt x="902819" y="704007"/>
                  </a:lnTo>
                  <a:lnTo>
                    <a:pt x="901379" y="716707"/>
                  </a:lnTo>
                  <a:close/>
                </a:path>
                <a:path w="2432685" h="1948815">
                  <a:moveTo>
                    <a:pt x="1483130" y="742107"/>
                  </a:moveTo>
                  <a:lnTo>
                    <a:pt x="954658" y="742107"/>
                  </a:lnTo>
                  <a:lnTo>
                    <a:pt x="961138" y="729407"/>
                  </a:lnTo>
                  <a:lnTo>
                    <a:pt x="968844" y="716707"/>
                  </a:lnTo>
                  <a:lnTo>
                    <a:pt x="1445691" y="716707"/>
                  </a:lnTo>
                  <a:lnTo>
                    <a:pt x="1446411" y="729407"/>
                  </a:lnTo>
                  <a:lnTo>
                    <a:pt x="1483850" y="729407"/>
                  </a:lnTo>
                  <a:lnTo>
                    <a:pt x="1483130" y="742107"/>
                  </a:lnTo>
                  <a:close/>
                </a:path>
                <a:path w="2432685" h="1948815">
                  <a:moveTo>
                    <a:pt x="1479530" y="729407"/>
                  </a:moveTo>
                  <a:lnTo>
                    <a:pt x="1470171" y="729407"/>
                  </a:lnTo>
                  <a:lnTo>
                    <a:pt x="1475931" y="716707"/>
                  </a:lnTo>
                  <a:lnTo>
                    <a:pt x="1479530" y="729407"/>
                  </a:lnTo>
                  <a:close/>
                </a:path>
                <a:path w="2432685" h="1948815">
                  <a:moveTo>
                    <a:pt x="1557289" y="729407"/>
                  </a:moveTo>
                  <a:lnTo>
                    <a:pt x="1550089" y="729407"/>
                  </a:lnTo>
                  <a:lnTo>
                    <a:pt x="1552969" y="716707"/>
                  </a:lnTo>
                  <a:lnTo>
                    <a:pt x="1555129" y="716707"/>
                  </a:lnTo>
                  <a:lnTo>
                    <a:pt x="1557289" y="729407"/>
                  </a:lnTo>
                  <a:close/>
                </a:path>
                <a:path w="2432685" h="1948815">
                  <a:moveTo>
                    <a:pt x="1639526" y="729407"/>
                  </a:moveTo>
                  <a:lnTo>
                    <a:pt x="1631268" y="729407"/>
                  </a:lnTo>
                  <a:lnTo>
                    <a:pt x="1635206" y="716707"/>
                  </a:lnTo>
                  <a:lnTo>
                    <a:pt x="1637928" y="716707"/>
                  </a:lnTo>
                  <a:lnTo>
                    <a:pt x="1639526" y="729407"/>
                  </a:lnTo>
                  <a:close/>
                </a:path>
                <a:path w="2432685" h="1948815">
                  <a:moveTo>
                    <a:pt x="1636488" y="754807"/>
                  </a:moveTo>
                  <a:lnTo>
                    <a:pt x="1495370" y="754807"/>
                  </a:lnTo>
                  <a:lnTo>
                    <a:pt x="1501625" y="742107"/>
                  </a:lnTo>
                  <a:lnTo>
                    <a:pt x="1509770" y="729407"/>
                  </a:lnTo>
                  <a:lnTo>
                    <a:pt x="1618488" y="729407"/>
                  </a:lnTo>
                  <a:lnTo>
                    <a:pt x="1619208" y="742107"/>
                  </a:lnTo>
                  <a:lnTo>
                    <a:pt x="1638131" y="742107"/>
                  </a:lnTo>
                  <a:lnTo>
                    <a:pt x="1636488" y="754807"/>
                  </a:lnTo>
                  <a:close/>
                </a:path>
                <a:path w="2432685" h="1948815">
                  <a:moveTo>
                    <a:pt x="1638131" y="742107"/>
                  </a:moveTo>
                  <a:lnTo>
                    <a:pt x="1619208" y="742107"/>
                  </a:lnTo>
                  <a:lnTo>
                    <a:pt x="1625981" y="729407"/>
                  </a:lnTo>
                  <a:lnTo>
                    <a:pt x="1639368" y="729407"/>
                  </a:lnTo>
                  <a:lnTo>
                    <a:pt x="1638131" y="742107"/>
                  </a:lnTo>
                  <a:close/>
                </a:path>
                <a:path w="2432685" h="1948815">
                  <a:moveTo>
                    <a:pt x="1678056" y="792907"/>
                  </a:moveTo>
                  <a:lnTo>
                    <a:pt x="1658808" y="792907"/>
                  </a:lnTo>
                  <a:lnTo>
                    <a:pt x="1665288" y="780207"/>
                  </a:lnTo>
                  <a:lnTo>
                    <a:pt x="1673208" y="780207"/>
                  </a:lnTo>
                  <a:lnTo>
                    <a:pt x="1678056" y="792907"/>
                  </a:lnTo>
                  <a:close/>
                </a:path>
                <a:path w="2432685" h="1948815">
                  <a:moveTo>
                    <a:pt x="1953284" y="945307"/>
                  </a:moveTo>
                  <a:lnTo>
                    <a:pt x="1829929" y="945307"/>
                  </a:lnTo>
                  <a:lnTo>
                    <a:pt x="1840245" y="932607"/>
                  </a:lnTo>
                  <a:lnTo>
                    <a:pt x="1950404" y="932607"/>
                  </a:lnTo>
                  <a:lnTo>
                    <a:pt x="1953284" y="945307"/>
                  </a:lnTo>
                  <a:close/>
                </a:path>
                <a:path w="2432685" h="1948815">
                  <a:moveTo>
                    <a:pt x="1987843" y="958007"/>
                  </a:moveTo>
                  <a:lnTo>
                    <a:pt x="1814427" y="958007"/>
                  </a:lnTo>
                  <a:lnTo>
                    <a:pt x="1821435" y="945307"/>
                  </a:lnTo>
                  <a:lnTo>
                    <a:pt x="1987843" y="945307"/>
                  </a:lnTo>
                  <a:lnTo>
                    <a:pt x="1987843" y="958007"/>
                  </a:lnTo>
                  <a:close/>
                </a:path>
                <a:path w="2432685" h="1948815">
                  <a:moveTo>
                    <a:pt x="2035362" y="1008807"/>
                  </a:moveTo>
                  <a:lnTo>
                    <a:pt x="2027442" y="1008807"/>
                  </a:lnTo>
                  <a:lnTo>
                    <a:pt x="2029602" y="996107"/>
                  </a:lnTo>
                  <a:lnTo>
                    <a:pt x="2035362" y="1008807"/>
                  </a:lnTo>
                  <a:close/>
                </a:path>
                <a:path w="2432685" h="1948815">
                  <a:moveTo>
                    <a:pt x="2200240" y="1085007"/>
                  </a:moveTo>
                  <a:lnTo>
                    <a:pt x="2165332" y="1085007"/>
                  </a:lnTo>
                  <a:lnTo>
                    <a:pt x="2176210" y="1072307"/>
                  </a:lnTo>
                  <a:lnTo>
                    <a:pt x="2199520" y="1072307"/>
                  </a:lnTo>
                  <a:lnTo>
                    <a:pt x="2200240" y="1085007"/>
                  </a:lnTo>
                  <a:close/>
                </a:path>
                <a:path w="2432685" h="1948815">
                  <a:moveTo>
                    <a:pt x="2244879" y="1085007"/>
                  </a:moveTo>
                  <a:lnTo>
                    <a:pt x="2206000" y="1085007"/>
                  </a:lnTo>
                  <a:lnTo>
                    <a:pt x="2214640" y="1072307"/>
                  </a:lnTo>
                  <a:lnTo>
                    <a:pt x="2239839" y="1072307"/>
                  </a:lnTo>
                  <a:lnTo>
                    <a:pt x="2244879" y="1085007"/>
                  </a:lnTo>
                  <a:close/>
                </a:path>
                <a:path w="2432685" h="1948815">
                  <a:moveTo>
                    <a:pt x="2387437" y="1123107"/>
                  </a:moveTo>
                  <a:lnTo>
                    <a:pt x="2297438" y="1123107"/>
                  </a:lnTo>
                  <a:lnTo>
                    <a:pt x="2306078" y="1110407"/>
                  </a:lnTo>
                  <a:lnTo>
                    <a:pt x="2383837" y="1110407"/>
                  </a:lnTo>
                  <a:lnTo>
                    <a:pt x="2387437" y="1123107"/>
                  </a:lnTo>
                  <a:close/>
                </a:path>
                <a:path w="2432685" h="1948815">
                  <a:moveTo>
                    <a:pt x="0" y="19218"/>
                  </a:moveTo>
                  <a:lnTo>
                    <a:pt x="0" y="0"/>
                  </a:lnTo>
                  <a:lnTo>
                    <a:pt x="672" y="0"/>
                  </a:lnTo>
                  <a:lnTo>
                    <a:pt x="2911" y="1732"/>
                  </a:lnTo>
                  <a:lnTo>
                    <a:pt x="3462" y="6299"/>
                  </a:lnTo>
                  <a:lnTo>
                    <a:pt x="1178" y="15996"/>
                  </a:lnTo>
                  <a:lnTo>
                    <a:pt x="0" y="19218"/>
                  </a:lnTo>
                  <a:close/>
                </a:path>
              </a:pathLst>
            </a:custGeom>
            <a:solidFill>
              <a:srgbClr val="B6C2E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0" y="8334021"/>
              <a:ext cx="2431415" cy="1212215"/>
            </a:xfrm>
            <a:custGeom>
              <a:avLst/>
              <a:gdLst/>
              <a:ahLst/>
              <a:cxnLst/>
              <a:rect l="l" t="t" r="r" b="b"/>
              <a:pathLst>
                <a:path w="2431415" h="1212215">
                  <a:moveTo>
                    <a:pt x="146830" y="107071"/>
                  </a:moveTo>
                  <a:lnTo>
                    <a:pt x="108671" y="107071"/>
                  </a:lnTo>
                  <a:lnTo>
                    <a:pt x="117783" y="100721"/>
                  </a:lnTo>
                  <a:lnTo>
                    <a:pt x="126490" y="96911"/>
                  </a:lnTo>
                  <a:lnTo>
                    <a:pt x="134388" y="94371"/>
                  </a:lnTo>
                  <a:lnTo>
                    <a:pt x="141070" y="94371"/>
                  </a:lnTo>
                  <a:lnTo>
                    <a:pt x="144670" y="96911"/>
                  </a:lnTo>
                  <a:lnTo>
                    <a:pt x="146830" y="100721"/>
                  </a:lnTo>
                  <a:lnTo>
                    <a:pt x="146830" y="107071"/>
                  </a:lnTo>
                  <a:close/>
                </a:path>
                <a:path w="2431415" h="1212215">
                  <a:moveTo>
                    <a:pt x="182830" y="119771"/>
                  </a:moveTo>
                  <a:lnTo>
                    <a:pt x="95711" y="119771"/>
                  </a:lnTo>
                  <a:lnTo>
                    <a:pt x="105791" y="103261"/>
                  </a:lnTo>
                  <a:lnTo>
                    <a:pt x="107951" y="104531"/>
                  </a:lnTo>
                  <a:lnTo>
                    <a:pt x="108671" y="104531"/>
                  </a:lnTo>
                  <a:lnTo>
                    <a:pt x="108671" y="107071"/>
                  </a:lnTo>
                  <a:lnTo>
                    <a:pt x="146830" y="107071"/>
                  </a:lnTo>
                  <a:lnTo>
                    <a:pt x="148270" y="112151"/>
                  </a:lnTo>
                  <a:lnTo>
                    <a:pt x="149710" y="114691"/>
                  </a:lnTo>
                  <a:lnTo>
                    <a:pt x="152590" y="115961"/>
                  </a:lnTo>
                  <a:lnTo>
                    <a:pt x="158665" y="117231"/>
                  </a:lnTo>
                  <a:lnTo>
                    <a:pt x="181030" y="117231"/>
                  </a:lnTo>
                  <a:lnTo>
                    <a:pt x="182110" y="118501"/>
                  </a:lnTo>
                  <a:lnTo>
                    <a:pt x="182830" y="119771"/>
                  </a:lnTo>
                  <a:close/>
                </a:path>
                <a:path w="2431415" h="1212215">
                  <a:moveTo>
                    <a:pt x="2832" y="178191"/>
                  </a:moveTo>
                  <a:lnTo>
                    <a:pt x="3552" y="175651"/>
                  </a:lnTo>
                  <a:lnTo>
                    <a:pt x="2832" y="173111"/>
                  </a:lnTo>
                  <a:lnTo>
                    <a:pt x="672" y="173111"/>
                  </a:lnTo>
                  <a:lnTo>
                    <a:pt x="0" y="171841"/>
                  </a:lnTo>
                  <a:lnTo>
                    <a:pt x="0" y="112151"/>
                  </a:lnTo>
                  <a:lnTo>
                    <a:pt x="2112" y="109611"/>
                  </a:lnTo>
                  <a:lnTo>
                    <a:pt x="3293" y="118501"/>
                  </a:lnTo>
                  <a:lnTo>
                    <a:pt x="5082" y="128661"/>
                  </a:lnTo>
                  <a:lnTo>
                    <a:pt x="8086" y="136281"/>
                  </a:lnTo>
                  <a:lnTo>
                    <a:pt x="12912" y="141361"/>
                  </a:lnTo>
                  <a:lnTo>
                    <a:pt x="16512" y="142631"/>
                  </a:lnTo>
                  <a:lnTo>
                    <a:pt x="240429" y="142631"/>
                  </a:lnTo>
                  <a:lnTo>
                    <a:pt x="241869" y="146441"/>
                  </a:lnTo>
                  <a:lnTo>
                    <a:pt x="243309" y="151521"/>
                  </a:lnTo>
                  <a:lnTo>
                    <a:pt x="242589" y="155331"/>
                  </a:lnTo>
                  <a:lnTo>
                    <a:pt x="259868" y="155331"/>
                  </a:lnTo>
                  <a:lnTo>
                    <a:pt x="266348" y="159141"/>
                  </a:lnTo>
                  <a:lnTo>
                    <a:pt x="268364" y="161681"/>
                  </a:lnTo>
                  <a:lnTo>
                    <a:pt x="119470" y="161681"/>
                  </a:lnTo>
                  <a:lnTo>
                    <a:pt x="117851" y="165491"/>
                  </a:lnTo>
                  <a:lnTo>
                    <a:pt x="117311" y="165491"/>
                  </a:lnTo>
                  <a:lnTo>
                    <a:pt x="114881" y="166761"/>
                  </a:lnTo>
                  <a:lnTo>
                    <a:pt x="18627" y="166761"/>
                  </a:lnTo>
                  <a:lnTo>
                    <a:pt x="11652" y="169301"/>
                  </a:lnTo>
                  <a:lnTo>
                    <a:pt x="6027" y="173111"/>
                  </a:lnTo>
                  <a:lnTo>
                    <a:pt x="2832" y="178191"/>
                  </a:lnTo>
                  <a:close/>
                </a:path>
                <a:path w="2431415" h="1212215">
                  <a:moveTo>
                    <a:pt x="208029" y="132471"/>
                  </a:moveTo>
                  <a:lnTo>
                    <a:pt x="80591" y="132471"/>
                  </a:lnTo>
                  <a:lnTo>
                    <a:pt x="82549" y="131201"/>
                  </a:lnTo>
                  <a:lnTo>
                    <a:pt x="85991" y="127391"/>
                  </a:lnTo>
                  <a:lnTo>
                    <a:pt x="90513" y="121041"/>
                  </a:lnTo>
                  <a:lnTo>
                    <a:pt x="95711" y="113421"/>
                  </a:lnTo>
                  <a:lnTo>
                    <a:pt x="94991" y="117231"/>
                  </a:lnTo>
                  <a:lnTo>
                    <a:pt x="93551" y="118501"/>
                  </a:lnTo>
                  <a:lnTo>
                    <a:pt x="94271" y="119771"/>
                  </a:lnTo>
                  <a:lnTo>
                    <a:pt x="182830" y="119771"/>
                  </a:lnTo>
                  <a:lnTo>
                    <a:pt x="184270" y="122311"/>
                  </a:lnTo>
                  <a:lnTo>
                    <a:pt x="191469" y="126121"/>
                  </a:lnTo>
                  <a:lnTo>
                    <a:pt x="196509" y="128661"/>
                  </a:lnTo>
                  <a:lnTo>
                    <a:pt x="202269" y="129931"/>
                  </a:lnTo>
                  <a:lnTo>
                    <a:pt x="208029" y="132471"/>
                  </a:lnTo>
                  <a:close/>
                </a:path>
                <a:path w="2431415" h="1212215">
                  <a:moveTo>
                    <a:pt x="181030" y="117231"/>
                  </a:moveTo>
                  <a:lnTo>
                    <a:pt x="158665" y="117231"/>
                  </a:lnTo>
                  <a:lnTo>
                    <a:pt x="172435" y="114691"/>
                  </a:lnTo>
                  <a:lnTo>
                    <a:pt x="178510" y="114691"/>
                  </a:lnTo>
                  <a:lnTo>
                    <a:pt x="179950" y="115961"/>
                  </a:lnTo>
                  <a:lnTo>
                    <a:pt x="181030" y="117231"/>
                  </a:lnTo>
                  <a:close/>
                </a:path>
                <a:path w="2431415" h="1212215">
                  <a:moveTo>
                    <a:pt x="240429" y="142631"/>
                  </a:moveTo>
                  <a:lnTo>
                    <a:pt x="59880" y="142631"/>
                  </a:lnTo>
                  <a:lnTo>
                    <a:pt x="65921" y="138821"/>
                  </a:lnTo>
                  <a:lnTo>
                    <a:pt x="73717" y="131201"/>
                  </a:lnTo>
                  <a:lnTo>
                    <a:pt x="83471" y="119771"/>
                  </a:lnTo>
                  <a:lnTo>
                    <a:pt x="81311" y="128661"/>
                  </a:lnTo>
                  <a:lnTo>
                    <a:pt x="79871" y="132471"/>
                  </a:lnTo>
                  <a:lnTo>
                    <a:pt x="208029" y="132471"/>
                  </a:lnTo>
                  <a:lnTo>
                    <a:pt x="208749" y="133741"/>
                  </a:lnTo>
                  <a:lnTo>
                    <a:pt x="210909" y="133741"/>
                  </a:lnTo>
                  <a:lnTo>
                    <a:pt x="211629" y="135011"/>
                  </a:lnTo>
                  <a:lnTo>
                    <a:pt x="213069" y="136281"/>
                  </a:lnTo>
                  <a:lnTo>
                    <a:pt x="214509" y="138821"/>
                  </a:lnTo>
                  <a:lnTo>
                    <a:pt x="220269" y="141361"/>
                  </a:lnTo>
                  <a:lnTo>
                    <a:pt x="238269" y="141361"/>
                  </a:lnTo>
                  <a:lnTo>
                    <a:pt x="240429" y="142631"/>
                  </a:lnTo>
                  <a:close/>
                </a:path>
                <a:path w="2431415" h="1212215">
                  <a:moveTo>
                    <a:pt x="59880" y="142631"/>
                  </a:moveTo>
                  <a:lnTo>
                    <a:pt x="32374" y="142631"/>
                  </a:lnTo>
                  <a:lnTo>
                    <a:pt x="39912" y="141361"/>
                  </a:lnTo>
                  <a:lnTo>
                    <a:pt x="46909" y="140091"/>
                  </a:lnTo>
                  <a:lnTo>
                    <a:pt x="53951" y="140091"/>
                  </a:lnTo>
                  <a:lnTo>
                    <a:pt x="54671" y="141361"/>
                  </a:lnTo>
                  <a:lnTo>
                    <a:pt x="55391" y="141361"/>
                  </a:lnTo>
                  <a:lnTo>
                    <a:pt x="59880" y="142631"/>
                  </a:lnTo>
                  <a:close/>
                </a:path>
                <a:path w="2431415" h="1212215">
                  <a:moveTo>
                    <a:pt x="234669" y="141361"/>
                  </a:moveTo>
                  <a:lnTo>
                    <a:pt x="227469" y="141361"/>
                  </a:lnTo>
                  <a:lnTo>
                    <a:pt x="232509" y="140091"/>
                  </a:lnTo>
                  <a:lnTo>
                    <a:pt x="234669" y="141361"/>
                  </a:lnTo>
                  <a:close/>
                </a:path>
                <a:path w="2431415" h="1212215">
                  <a:moveTo>
                    <a:pt x="32374" y="142631"/>
                  </a:moveTo>
                  <a:lnTo>
                    <a:pt x="19392" y="142631"/>
                  </a:lnTo>
                  <a:lnTo>
                    <a:pt x="24432" y="141361"/>
                  </a:lnTo>
                  <a:lnTo>
                    <a:pt x="32374" y="142631"/>
                  </a:lnTo>
                  <a:close/>
                </a:path>
                <a:path w="2431415" h="1212215">
                  <a:moveTo>
                    <a:pt x="259868" y="155331"/>
                  </a:moveTo>
                  <a:lnTo>
                    <a:pt x="242589" y="155331"/>
                  </a:lnTo>
                  <a:lnTo>
                    <a:pt x="249789" y="152791"/>
                  </a:lnTo>
                  <a:lnTo>
                    <a:pt x="254828" y="152791"/>
                  </a:lnTo>
                  <a:lnTo>
                    <a:pt x="259868" y="155331"/>
                  </a:lnTo>
                  <a:close/>
                </a:path>
                <a:path w="2431415" h="1212215">
                  <a:moveTo>
                    <a:pt x="287468" y="173111"/>
                  </a:moveTo>
                  <a:lnTo>
                    <a:pt x="273548" y="173111"/>
                  </a:lnTo>
                  <a:lnTo>
                    <a:pt x="281468" y="164221"/>
                  </a:lnTo>
                  <a:lnTo>
                    <a:pt x="284348" y="160411"/>
                  </a:lnTo>
                  <a:lnTo>
                    <a:pt x="288668" y="162951"/>
                  </a:lnTo>
                  <a:lnTo>
                    <a:pt x="287948" y="170571"/>
                  </a:lnTo>
                  <a:lnTo>
                    <a:pt x="287468" y="173111"/>
                  </a:lnTo>
                  <a:close/>
                </a:path>
                <a:path w="2431415" h="1212215">
                  <a:moveTo>
                    <a:pt x="220989" y="240421"/>
                  </a:moveTo>
                  <a:lnTo>
                    <a:pt x="212349" y="240421"/>
                  </a:lnTo>
                  <a:lnTo>
                    <a:pt x="205149" y="236611"/>
                  </a:lnTo>
                  <a:lnTo>
                    <a:pt x="198838" y="231531"/>
                  </a:lnTo>
                  <a:lnTo>
                    <a:pt x="192999" y="225181"/>
                  </a:lnTo>
                  <a:lnTo>
                    <a:pt x="187836" y="217561"/>
                  </a:lnTo>
                  <a:lnTo>
                    <a:pt x="183550" y="207401"/>
                  </a:lnTo>
                  <a:lnTo>
                    <a:pt x="179950" y="201051"/>
                  </a:lnTo>
                  <a:lnTo>
                    <a:pt x="176350" y="197241"/>
                  </a:lnTo>
                  <a:lnTo>
                    <a:pt x="170590" y="194701"/>
                  </a:lnTo>
                  <a:lnTo>
                    <a:pt x="162670" y="190891"/>
                  </a:lnTo>
                  <a:lnTo>
                    <a:pt x="153310" y="190891"/>
                  </a:lnTo>
                  <a:lnTo>
                    <a:pt x="142510" y="184541"/>
                  </a:lnTo>
                  <a:lnTo>
                    <a:pt x="139630" y="183271"/>
                  </a:lnTo>
                  <a:lnTo>
                    <a:pt x="138190" y="178191"/>
                  </a:lnTo>
                  <a:lnTo>
                    <a:pt x="130990" y="178191"/>
                  </a:lnTo>
                  <a:lnTo>
                    <a:pt x="124510" y="174381"/>
                  </a:lnTo>
                  <a:lnTo>
                    <a:pt x="123790" y="162951"/>
                  </a:lnTo>
                  <a:lnTo>
                    <a:pt x="120910" y="161681"/>
                  </a:lnTo>
                  <a:lnTo>
                    <a:pt x="268364" y="161681"/>
                  </a:lnTo>
                  <a:lnTo>
                    <a:pt x="271388" y="165491"/>
                  </a:lnTo>
                  <a:lnTo>
                    <a:pt x="273548" y="173111"/>
                  </a:lnTo>
                  <a:lnTo>
                    <a:pt x="287468" y="173111"/>
                  </a:lnTo>
                  <a:lnTo>
                    <a:pt x="286508" y="178191"/>
                  </a:lnTo>
                  <a:lnTo>
                    <a:pt x="286508" y="179461"/>
                  </a:lnTo>
                  <a:lnTo>
                    <a:pt x="287948" y="179461"/>
                  </a:lnTo>
                  <a:lnTo>
                    <a:pt x="290828" y="180731"/>
                  </a:lnTo>
                  <a:lnTo>
                    <a:pt x="299468" y="180731"/>
                  </a:lnTo>
                  <a:lnTo>
                    <a:pt x="300188" y="182001"/>
                  </a:lnTo>
                  <a:lnTo>
                    <a:pt x="390906" y="182001"/>
                  </a:lnTo>
                  <a:lnTo>
                    <a:pt x="397386" y="184541"/>
                  </a:lnTo>
                  <a:lnTo>
                    <a:pt x="401706" y="187081"/>
                  </a:lnTo>
                  <a:lnTo>
                    <a:pt x="408546" y="187081"/>
                  </a:lnTo>
                  <a:lnTo>
                    <a:pt x="412506" y="188351"/>
                  </a:lnTo>
                  <a:lnTo>
                    <a:pt x="421146" y="189621"/>
                  </a:lnTo>
                  <a:lnTo>
                    <a:pt x="428346" y="192161"/>
                  </a:lnTo>
                  <a:lnTo>
                    <a:pt x="433386" y="194701"/>
                  </a:lnTo>
                  <a:lnTo>
                    <a:pt x="438426" y="199781"/>
                  </a:lnTo>
                  <a:lnTo>
                    <a:pt x="440586" y="209941"/>
                  </a:lnTo>
                  <a:lnTo>
                    <a:pt x="440428" y="222641"/>
                  </a:lnTo>
                  <a:lnTo>
                    <a:pt x="442026" y="232801"/>
                  </a:lnTo>
                  <a:lnTo>
                    <a:pt x="443956" y="236611"/>
                  </a:lnTo>
                  <a:lnTo>
                    <a:pt x="229629" y="236611"/>
                  </a:lnTo>
                  <a:lnTo>
                    <a:pt x="220989" y="240421"/>
                  </a:lnTo>
                  <a:close/>
                </a:path>
                <a:path w="2431415" h="1212215">
                  <a:moveTo>
                    <a:pt x="117311" y="166761"/>
                  </a:moveTo>
                  <a:lnTo>
                    <a:pt x="117851" y="165491"/>
                  </a:lnTo>
                  <a:lnTo>
                    <a:pt x="118031" y="165491"/>
                  </a:lnTo>
                  <a:lnTo>
                    <a:pt x="117311" y="166761"/>
                  </a:lnTo>
                  <a:close/>
                </a:path>
                <a:path w="2431415" h="1212215">
                  <a:moveTo>
                    <a:pt x="49103" y="187081"/>
                  </a:moveTo>
                  <a:lnTo>
                    <a:pt x="39552" y="187081"/>
                  </a:lnTo>
                  <a:lnTo>
                    <a:pt x="35952" y="184541"/>
                  </a:lnTo>
                  <a:lnTo>
                    <a:pt x="33792" y="182001"/>
                  </a:lnTo>
                  <a:lnTo>
                    <a:pt x="32352" y="174381"/>
                  </a:lnTo>
                  <a:lnTo>
                    <a:pt x="30912" y="171841"/>
                  </a:lnTo>
                  <a:lnTo>
                    <a:pt x="28032" y="169301"/>
                  </a:lnTo>
                  <a:lnTo>
                    <a:pt x="25872" y="168031"/>
                  </a:lnTo>
                  <a:lnTo>
                    <a:pt x="18627" y="166761"/>
                  </a:lnTo>
                  <a:lnTo>
                    <a:pt x="114881" y="166761"/>
                  </a:lnTo>
                  <a:lnTo>
                    <a:pt x="112451" y="168031"/>
                  </a:lnTo>
                  <a:lnTo>
                    <a:pt x="87071" y="168031"/>
                  </a:lnTo>
                  <a:lnTo>
                    <a:pt x="74685" y="175651"/>
                  </a:lnTo>
                  <a:lnTo>
                    <a:pt x="61421" y="182001"/>
                  </a:lnTo>
                  <a:lnTo>
                    <a:pt x="49103" y="187081"/>
                  </a:lnTo>
                  <a:close/>
                </a:path>
                <a:path w="2431415" h="1212215">
                  <a:moveTo>
                    <a:pt x="99491" y="173111"/>
                  </a:moveTo>
                  <a:lnTo>
                    <a:pt x="91391" y="171841"/>
                  </a:lnTo>
                  <a:lnTo>
                    <a:pt x="89951" y="171841"/>
                  </a:lnTo>
                  <a:lnTo>
                    <a:pt x="87071" y="168031"/>
                  </a:lnTo>
                  <a:lnTo>
                    <a:pt x="112451" y="168031"/>
                  </a:lnTo>
                  <a:lnTo>
                    <a:pt x="107591" y="170571"/>
                  </a:lnTo>
                  <a:lnTo>
                    <a:pt x="99491" y="173111"/>
                  </a:lnTo>
                  <a:close/>
                </a:path>
                <a:path w="2431415" h="1212215">
                  <a:moveTo>
                    <a:pt x="390906" y="182001"/>
                  </a:moveTo>
                  <a:lnTo>
                    <a:pt x="300188" y="182001"/>
                  </a:lnTo>
                  <a:lnTo>
                    <a:pt x="317220" y="176921"/>
                  </a:lnTo>
                  <a:lnTo>
                    <a:pt x="332227" y="175651"/>
                  </a:lnTo>
                  <a:lnTo>
                    <a:pt x="346155" y="175651"/>
                  </a:lnTo>
                  <a:lnTo>
                    <a:pt x="359947" y="174381"/>
                  </a:lnTo>
                  <a:lnTo>
                    <a:pt x="370027" y="169301"/>
                  </a:lnTo>
                  <a:lnTo>
                    <a:pt x="380107" y="171841"/>
                  </a:lnTo>
                  <a:lnTo>
                    <a:pt x="386587" y="174381"/>
                  </a:lnTo>
                  <a:lnTo>
                    <a:pt x="390906" y="182001"/>
                  </a:lnTo>
                  <a:close/>
                </a:path>
                <a:path w="2431415" h="1212215">
                  <a:moveTo>
                    <a:pt x="299468" y="180731"/>
                  </a:moveTo>
                  <a:lnTo>
                    <a:pt x="290828" y="180731"/>
                  </a:lnTo>
                  <a:lnTo>
                    <a:pt x="295148" y="178191"/>
                  </a:lnTo>
                  <a:lnTo>
                    <a:pt x="298028" y="179461"/>
                  </a:lnTo>
                  <a:lnTo>
                    <a:pt x="298748" y="179461"/>
                  </a:lnTo>
                  <a:lnTo>
                    <a:pt x="299468" y="180731"/>
                  </a:lnTo>
                  <a:close/>
                </a:path>
                <a:path w="2431415" h="1212215">
                  <a:moveTo>
                    <a:pt x="408546" y="187081"/>
                  </a:moveTo>
                  <a:lnTo>
                    <a:pt x="401706" y="187081"/>
                  </a:lnTo>
                  <a:lnTo>
                    <a:pt x="404586" y="185811"/>
                  </a:lnTo>
                  <a:lnTo>
                    <a:pt x="408546" y="187081"/>
                  </a:lnTo>
                  <a:close/>
                </a:path>
                <a:path w="2431415" h="1212215">
                  <a:moveTo>
                    <a:pt x="241869" y="244231"/>
                  </a:moveTo>
                  <a:lnTo>
                    <a:pt x="236829" y="241691"/>
                  </a:lnTo>
                  <a:lnTo>
                    <a:pt x="233949" y="241691"/>
                  </a:lnTo>
                  <a:lnTo>
                    <a:pt x="229629" y="236611"/>
                  </a:lnTo>
                  <a:lnTo>
                    <a:pt x="443956" y="236611"/>
                  </a:lnTo>
                  <a:lnTo>
                    <a:pt x="445243" y="239151"/>
                  </a:lnTo>
                  <a:lnTo>
                    <a:pt x="449946" y="242961"/>
                  </a:lnTo>
                  <a:lnTo>
                    <a:pt x="247629" y="242961"/>
                  </a:lnTo>
                  <a:lnTo>
                    <a:pt x="241869" y="244231"/>
                  </a:lnTo>
                  <a:close/>
                </a:path>
                <a:path w="2431415" h="1212215">
                  <a:moveTo>
                    <a:pt x="470218" y="244231"/>
                  </a:moveTo>
                  <a:lnTo>
                    <a:pt x="460745" y="244231"/>
                  </a:lnTo>
                  <a:lnTo>
                    <a:pt x="467225" y="242961"/>
                  </a:lnTo>
                  <a:lnTo>
                    <a:pt x="467945" y="241691"/>
                  </a:lnTo>
                  <a:lnTo>
                    <a:pt x="470218" y="244231"/>
                  </a:lnTo>
                  <a:close/>
                </a:path>
                <a:path w="2431415" h="1212215">
                  <a:moveTo>
                    <a:pt x="251229" y="246771"/>
                  </a:moveTo>
                  <a:lnTo>
                    <a:pt x="251229" y="245501"/>
                  </a:lnTo>
                  <a:lnTo>
                    <a:pt x="249789" y="244231"/>
                  </a:lnTo>
                  <a:lnTo>
                    <a:pt x="247629" y="242961"/>
                  </a:lnTo>
                  <a:lnTo>
                    <a:pt x="257708" y="242961"/>
                  </a:lnTo>
                  <a:lnTo>
                    <a:pt x="252669" y="244231"/>
                  </a:lnTo>
                  <a:lnTo>
                    <a:pt x="251229" y="246771"/>
                  </a:lnTo>
                  <a:close/>
                </a:path>
                <a:path w="2431415" h="1212215">
                  <a:moveTo>
                    <a:pt x="301178" y="265821"/>
                  </a:moveTo>
                  <a:lnTo>
                    <a:pt x="293989" y="264551"/>
                  </a:lnTo>
                  <a:lnTo>
                    <a:pt x="287948" y="263281"/>
                  </a:lnTo>
                  <a:lnTo>
                    <a:pt x="282188" y="259471"/>
                  </a:lnTo>
                  <a:lnTo>
                    <a:pt x="277868" y="256931"/>
                  </a:lnTo>
                  <a:lnTo>
                    <a:pt x="274268" y="253121"/>
                  </a:lnTo>
                  <a:lnTo>
                    <a:pt x="271388" y="249311"/>
                  </a:lnTo>
                  <a:lnTo>
                    <a:pt x="264188" y="246771"/>
                  </a:lnTo>
                  <a:lnTo>
                    <a:pt x="257708" y="242961"/>
                  </a:lnTo>
                  <a:lnTo>
                    <a:pt x="449946" y="242961"/>
                  </a:lnTo>
                  <a:lnTo>
                    <a:pt x="454986" y="244231"/>
                  </a:lnTo>
                  <a:lnTo>
                    <a:pt x="470218" y="244231"/>
                  </a:lnTo>
                  <a:lnTo>
                    <a:pt x="474763" y="249311"/>
                  </a:lnTo>
                  <a:lnTo>
                    <a:pt x="478280" y="258201"/>
                  </a:lnTo>
                  <a:lnTo>
                    <a:pt x="323227" y="258201"/>
                  </a:lnTo>
                  <a:lnTo>
                    <a:pt x="318188" y="260741"/>
                  </a:lnTo>
                  <a:lnTo>
                    <a:pt x="309311" y="264551"/>
                  </a:lnTo>
                  <a:lnTo>
                    <a:pt x="301178" y="265821"/>
                  </a:lnTo>
                  <a:close/>
                </a:path>
                <a:path w="2431415" h="1212215">
                  <a:moveTo>
                    <a:pt x="339067" y="269631"/>
                  </a:moveTo>
                  <a:lnTo>
                    <a:pt x="338347" y="269631"/>
                  </a:lnTo>
                  <a:lnTo>
                    <a:pt x="336187" y="268361"/>
                  </a:lnTo>
                  <a:lnTo>
                    <a:pt x="334027" y="262011"/>
                  </a:lnTo>
                  <a:lnTo>
                    <a:pt x="328987" y="259471"/>
                  </a:lnTo>
                  <a:lnTo>
                    <a:pt x="326827" y="258201"/>
                  </a:lnTo>
                  <a:lnTo>
                    <a:pt x="478280" y="258201"/>
                  </a:lnTo>
                  <a:lnTo>
                    <a:pt x="479285" y="260741"/>
                  </a:lnTo>
                  <a:lnTo>
                    <a:pt x="480880" y="264551"/>
                  </a:lnTo>
                  <a:lnTo>
                    <a:pt x="342667" y="264551"/>
                  </a:lnTo>
                  <a:lnTo>
                    <a:pt x="340507" y="268361"/>
                  </a:lnTo>
                  <a:lnTo>
                    <a:pt x="339067" y="269631"/>
                  </a:lnTo>
                  <a:close/>
                </a:path>
                <a:path w="2431415" h="1212215">
                  <a:moveTo>
                    <a:pt x="449946" y="353451"/>
                  </a:moveTo>
                  <a:lnTo>
                    <a:pt x="447066" y="352181"/>
                  </a:lnTo>
                  <a:lnTo>
                    <a:pt x="440586" y="349641"/>
                  </a:lnTo>
                  <a:lnTo>
                    <a:pt x="443466" y="334401"/>
                  </a:lnTo>
                  <a:lnTo>
                    <a:pt x="443466" y="333131"/>
                  </a:lnTo>
                  <a:lnTo>
                    <a:pt x="446346" y="328051"/>
                  </a:lnTo>
                  <a:lnTo>
                    <a:pt x="442746" y="324241"/>
                  </a:lnTo>
                  <a:lnTo>
                    <a:pt x="436266" y="321701"/>
                  </a:lnTo>
                  <a:lnTo>
                    <a:pt x="431946" y="319161"/>
                  </a:lnTo>
                  <a:lnTo>
                    <a:pt x="424746" y="316621"/>
                  </a:lnTo>
                  <a:lnTo>
                    <a:pt x="416826" y="315351"/>
                  </a:lnTo>
                  <a:lnTo>
                    <a:pt x="414666" y="312811"/>
                  </a:lnTo>
                  <a:lnTo>
                    <a:pt x="411066" y="311541"/>
                  </a:lnTo>
                  <a:lnTo>
                    <a:pt x="408186" y="309001"/>
                  </a:lnTo>
                  <a:lnTo>
                    <a:pt x="402438" y="307731"/>
                  </a:lnTo>
                  <a:lnTo>
                    <a:pt x="389860" y="302651"/>
                  </a:lnTo>
                  <a:lnTo>
                    <a:pt x="383707" y="300111"/>
                  </a:lnTo>
                  <a:lnTo>
                    <a:pt x="377227" y="297571"/>
                  </a:lnTo>
                  <a:lnTo>
                    <a:pt x="370747" y="292491"/>
                  </a:lnTo>
                  <a:lnTo>
                    <a:pt x="367867" y="283601"/>
                  </a:lnTo>
                  <a:lnTo>
                    <a:pt x="352027" y="283601"/>
                  </a:lnTo>
                  <a:lnTo>
                    <a:pt x="340507" y="278521"/>
                  </a:lnTo>
                  <a:lnTo>
                    <a:pt x="338347" y="273441"/>
                  </a:lnTo>
                  <a:lnTo>
                    <a:pt x="342667" y="264551"/>
                  </a:lnTo>
                  <a:lnTo>
                    <a:pt x="480880" y="264551"/>
                  </a:lnTo>
                  <a:lnTo>
                    <a:pt x="483538" y="270901"/>
                  </a:lnTo>
                  <a:lnTo>
                    <a:pt x="489545" y="278521"/>
                  </a:lnTo>
                  <a:lnTo>
                    <a:pt x="490985" y="279791"/>
                  </a:lnTo>
                  <a:lnTo>
                    <a:pt x="493865" y="279791"/>
                  </a:lnTo>
                  <a:lnTo>
                    <a:pt x="495050" y="283601"/>
                  </a:lnTo>
                  <a:lnTo>
                    <a:pt x="367867" y="283601"/>
                  </a:lnTo>
                  <a:lnTo>
                    <a:pt x="358507" y="284871"/>
                  </a:lnTo>
                  <a:lnTo>
                    <a:pt x="495445" y="284871"/>
                  </a:lnTo>
                  <a:lnTo>
                    <a:pt x="497420" y="291221"/>
                  </a:lnTo>
                  <a:lnTo>
                    <a:pt x="501785" y="302651"/>
                  </a:lnTo>
                  <a:lnTo>
                    <a:pt x="507230" y="310271"/>
                  </a:lnTo>
                  <a:lnTo>
                    <a:pt x="514025" y="316621"/>
                  </a:lnTo>
                  <a:lnTo>
                    <a:pt x="519785" y="317891"/>
                  </a:lnTo>
                  <a:lnTo>
                    <a:pt x="526265" y="317891"/>
                  </a:lnTo>
                  <a:lnTo>
                    <a:pt x="527704" y="319161"/>
                  </a:lnTo>
                  <a:lnTo>
                    <a:pt x="535219" y="325511"/>
                  </a:lnTo>
                  <a:lnTo>
                    <a:pt x="540504" y="333131"/>
                  </a:lnTo>
                  <a:lnTo>
                    <a:pt x="480905" y="333131"/>
                  </a:lnTo>
                  <a:lnTo>
                    <a:pt x="474425" y="334401"/>
                  </a:lnTo>
                  <a:lnTo>
                    <a:pt x="464345" y="343291"/>
                  </a:lnTo>
                  <a:lnTo>
                    <a:pt x="455706" y="352181"/>
                  </a:lnTo>
                  <a:lnTo>
                    <a:pt x="449946" y="353451"/>
                  </a:lnTo>
                  <a:close/>
                </a:path>
                <a:path w="2431415" h="1212215">
                  <a:moveTo>
                    <a:pt x="570904" y="413141"/>
                  </a:moveTo>
                  <a:lnTo>
                    <a:pt x="570184" y="411871"/>
                  </a:lnTo>
                  <a:lnTo>
                    <a:pt x="566584" y="410601"/>
                  </a:lnTo>
                  <a:lnTo>
                    <a:pt x="565144" y="396631"/>
                  </a:lnTo>
                  <a:lnTo>
                    <a:pt x="556504" y="391551"/>
                  </a:lnTo>
                  <a:lnTo>
                    <a:pt x="553624" y="387741"/>
                  </a:lnTo>
                  <a:lnTo>
                    <a:pt x="549304" y="386471"/>
                  </a:lnTo>
                  <a:lnTo>
                    <a:pt x="545704" y="383931"/>
                  </a:lnTo>
                  <a:lnTo>
                    <a:pt x="540068" y="381391"/>
                  </a:lnTo>
                  <a:lnTo>
                    <a:pt x="521945" y="373771"/>
                  </a:lnTo>
                  <a:lnTo>
                    <a:pt x="514745" y="369961"/>
                  </a:lnTo>
                  <a:lnTo>
                    <a:pt x="511145" y="367421"/>
                  </a:lnTo>
                  <a:lnTo>
                    <a:pt x="509705" y="367421"/>
                  </a:lnTo>
                  <a:lnTo>
                    <a:pt x="502854" y="361071"/>
                  </a:lnTo>
                  <a:lnTo>
                    <a:pt x="497555" y="350911"/>
                  </a:lnTo>
                  <a:lnTo>
                    <a:pt x="492391" y="340751"/>
                  </a:lnTo>
                  <a:lnTo>
                    <a:pt x="485945" y="334401"/>
                  </a:lnTo>
                  <a:lnTo>
                    <a:pt x="480905" y="333131"/>
                  </a:lnTo>
                  <a:lnTo>
                    <a:pt x="540504" y="333131"/>
                  </a:lnTo>
                  <a:lnTo>
                    <a:pt x="547549" y="343291"/>
                  </a:lnTo>
                  <a:lnTo>
                    <a:pt x="555064" y="349641"/>
                  </a:lnTo>
                  <a:lnTo>
                    <a:pt x="555784" y="349641"/>
                  </a:lnTo>
                  <a:lnTo>
                    <a:pt x="558664" y="350911"/>
                  </a:lnTo>
                  <a:lnTo>
                    <a:pt x="560104" y="354721"/>
                  </a:lnTo>
                  <a:lnTo>
                    <a:pt x="565864" y="359801"/>
                  </a:lnTo>
                  <a:lnTo>
                    <a:pt x="570184" y="361071"/>
                  </a:lnTo>
                  <a:lnTo>
                    <a:pt x="595895" y="361071"/>
                  </a:lnTo>
                  <a:lnTo>
                    <a:pt x="600693" y="362341"/>
                  </a:lnTo>
                  <a:lnTo>
                    <a:pt x="610155" y="363611"/>
                  </a:lnTo>
                  <a:lnTo>
                    <a:pt x="619143" y="367421"/>
                  </a:lnTo>
                  <a:lnTo>
                    <a:pt x="623463" y="369961"/>
                  </a:lnTo>
                  <a:lnTo>
                    <a:pt x="624903" y="371231"/>
                  </a:lnTo>
                  <a:lnTo>
                    <a:pt x="632823" y="371231"/>
                  </a:lnTo>
                  <a:lnTo>
                    <a:pt x="637852" y="375041"/>
                  </a:lnTo>
                  <a:lnTo>
                    <a:pt x="641733" y="381391"/>
                  </a:lnTo>
                  <a:lnTo>
                    <a:pt x="645479" y="386471"/>
                  </a:lnTo>
                  <a:lnTo>
                    <a:pt x="650103" y="391551"/>
                  </a:lnTo>
                  <a:lnTo>
                    <a:pt x="653703" y="392821"/>
                  </a:lnTo>
                  <a:lnTo>
                    <a:pt x="668102" y="392821"/>
                  </a:lnTo>
                  <a:lnTo>
                    <a:pt x="669542" y="394091"/>
                  </a:lnTo>
                  <a:lnTo>
                    <a:pt x="672422" y="395361"/>
                  </a:lnTo>
                  <a:lnTo>
                    <a:pt x="679229" y="397901"/>
                  </a:lnTo>
                  <a:lnTo>
                    <a:pt x="686372" y="397901"/>
                  </a:lnTo>
                  <a:lnTo>
                    <a:pt x="693381" y="399171"/>
                  </a:lnTo>
                  <a:lnTo>
                    <a:pt x="699782" y="400441"/>
                  </a:lnTo>
                  <a:lnTo>
                    <a:pt x="578824" y="400441"/>
                  </a:lnTo>
                  <a:lnTo>
                    <a:pt x="577384" y="402981"/>
                  </a:lnTo>
                  <a:lnTo>
                    <a:pt x="573784" y="410601"/>
                  </a:lnTo>
                  <a:lnTo>
                    <a:pt x="570904" y="413141"/>
                  </a:lnTo>
                  <a:close/>
                </a:path>
                <a:path w="2431415" h="1212215">
                  <a:moveTo>
                    <a:pt x="595895" y="361071"/>
                  </a:moveTo>
                  <a:lnTo>
                    <a:pt x="574504" y="361071"/>
                  </a:lnTo>
                  <a:lnTo>
                    <a:pt x="581704" y="355991"/>
                  </a:lnTo>
                  <a:lnTo>
                    <a:pt x="591097" y="359801"/>
                  </a:lnTo>
                  <a:lnTo>
                    <a:pt x="595895" y="361071"/>
                  </a:lnTo>
                  <a:close/>
                </a:path>
                <a:path w="2431415" h="1212215">
                  <a:moveTo>
                    <a:pt x="736321" y="401711"/>
                  </a:moveTo>
                  <a:lnTo>
                    <a:pt x="700502" y="401711"/>
                  </a:lnTo>
                  <a:lnTo>
                    <a:pt x="709997" y="394091"/>
                  </a:lnTo>
                  <a:lnTo>
                    <a:pt x="718682" y="389011"/>
                  </a:lnTo>
                  <a:lnTo>
                    <a:pt x="726017" y="385201"/>
                  </a:lnTo>
                  <a:lnTo>
                    <a:pt x="731461" y="386471"/>
                  </a:lnTo>
                  <a:lnTo>
                    <a:pt x="734251" y="389011"/>
                  </a:lnTo>
                  <a:lnTo>
                    <a:pt x="735961" y="394091"/>
                  </a:lnTo>
                  <a:lnTo>
                    <a:pt x="736321" y="401711"/>
                  </a:lnTo>
                  <a:close/>
                </a:path>
                <a:path w="2431415" h="1212215">
                  <a:moveTo>
                    <a:pt x="668102" y="392821"/>
                  </a:moveTo>
                  <a:lnTo>
                    <a:pt x="658023" y="392821"/>
                  </a:lnTo>
                  <a:lnTo>
                    <a:pt x="664502" y="387741"/>
                  </a:lnTo>
                  <a:lnTo>
                    <a:pt x="666662" y="391551"/>
                  </a:lnTo>
                  <a:lnTo>
                    <a:pt x="668102" y="392821"/>
                  </a:lnTo>
                  <a:close/>
                </a:path>
                <a:path w="2431415" h="1212215">
                  <a:moveTo>
                    <a:pt x="639292" y="427111"/>
                  </a:moveTo>
                  <a:lnTo>
                    <a:pt x="631653" y="427111"/>
                  </a:lnTo>
                  <a:lnTo>
                    <a:pt x="624959" y="425841"/>
                  </a:lnTo>
                  <a:lnTo>
                    <a:pt x="619143" y="423301"/>
                  </a:lnTo>
                  <a:lnTo>
                    <a:pt x="613439" y="419491"/>
                  </a:lnTo>
                  <a:lnTo>
                    <a:pt x="608073" y="415681"/>
                  </a:lnTo>
                  <a:lnTo>
                    <a:pt x="602842" y="411871"/>
                  </a:lnTo>
                  <a:lnTo>
                    <a:pt x="586744" y="404251"/>
                  </a:lnTo>
                  <a:lnTo>
                    <a:pt x="578824" y="400441"/>
                  </a:lnTo>
                  <a:lnTo>
                    <a:pt x="699782" y="400441"/>
                  </a:lnTo>
                  <a:lnTo>
                    <a:pt x="700502" y="401711"/>
                  </a:lnTo>
                  <a:lnTo>
                    <a:pt x="736321" y="401711"/>
                  </a:lnTo>
                  <a:lnTo>
                    <a:pt x="735061" y="413141"/>
                  </a:lnTo>
                  <a:lnTo>
                    <a:pt x="736501" y="413141"/>
                  </a:lnTo>
                  <a:lnTo>
                    <a:pt x="742261" y="415681"/>
                  </a:lnTo>
                  <a:lnTo>
                    <a:pt x="753781" y="415681"/>
                  </a:lnTo>
                  <a:lnTo>
                    <a:pt x="756661" y="416951"/>
                  </a:lnTo>
                  <a:lnTo>
                    <a:pt x="758101" y="418221"/>
                  </a:lnTo>
                  <a:lnTo>
                    <a:pt x="770341" y="418221"/>
                  </a:lnTo>
                  <a:lnTo>
                    <a:pt x="775381" y="419491"/>
                  </a:lnTo>
                  <a:lnTo>
                    <a:pt x="778981" y="420761"/>
                  </a:lnTo>
                  <a:lnTo>
                    <a:pt x="662613" y="420761"/>
                  </a:lnTo>
                  <a:lnTo>
                    <a:pt x="655649" y="422031"/>
                  </a:lnTo>
                  <a:lnTo>
                    <a:pt x="647943" y="425841"/>
                  </a:lnTo>
                  <a:lnTo>
                    <a:pt x="639292" y="427111"/>
                  </a:lnTo>
                  <a:close/>
                </a:path>
                <a:path w="2431415" h="1212215">
                  <a:moveTo>
                    <a:pt x="753781" y="415681"/>
                  </a:moveTo>
                  <a:lnTo>
                    <a:pt x="742261" y="415681"/>
                  </a:lnTo>
                  <a:lnTo>
                    <a:pt x="750901" y="414411"/>
                  </a:lnTo>
                  <a:lnTo>
                    <a:pt x="753781" y="415681"/>
                  </a:lnTo>
                  <a:close/>
                </a:path>
                <a:path w="2431415" h="1212215">
                  <a:moveTo>
                    <a:pt x="770341" y="418221"/>
                  </a:moveTo>
                  <a:lnTo>
                    <a:pt x="758821" y="418221"/>
                  </a:lnTo>
                  <a:lnTo>
                    <a:pt x="765301" y="416951"/>
                  </a:lnTo>
                  <a:lnTo>
                    <a:pt x="770341" y="418221"/>
                  </a:lnTo>
                  <a:close/>
                </a:path>
                <a:path w="2431415" h="1212215">
                  <a:moveTo>
                    <a:pt x="843060" y="429651"/>
                  </a:moveTo>
                  <a:lnTo>
                    <a:pt x="796981" y="429651"/>
                  </a:lnTo>
                  <a:lnTo>
                    <a:pt x="806340" y="423301"/>
                  </a:lnTo>
                  <a:lnTo>
                    <a:pt x="814339" y="420761"/>
                  </a:lnTo>
                  <a:lnTo>
                    <a:pt x="821190" y="419491"/>
                  </a:lnTo>
                  <a:lnTo>
                    <a:pt x="827096" y="419491"/>
                  </a:lnTo>
                  <a:lnTo>
                    <a:pt x="832260" y="420761"/>
                  </a:lnTo>
                  <a:lnTo>
                    <a:pt x="838020" y="424571"/>
                  </a:lnTo>
                  <a:lnTo>
                    <a:pt x="841620" y="428381"/>
                  </a:lnTo>
                  <a:lnTo>
                    <a:pt x="843060" y="429651"/>
                  </a:lnTo>
                  <a:close/>
                </a:path>
                <a:path w="2431415" h="1212215">
                  <a:moveTo>
                    <a:pt x="777541" y="467751"/>
                  </a:moveTo>
                  <a:lnTo>
                    <a:pt x="738841" y="449971"/>
                  </a:lnTo>
                  <a:lnTo>
                    <a:pt x="712022" y="446161"/>
                  </a:lnTo>
                  <a:lnTo>
                    <a:pt x="709142" y="446161"/>
                  </a:lnTo>
                  <a:lnTo>
                    <a:pt x="705542" y="444891"/>
                  </a:lnTo>
                  <a:lnTo>
                    <a:pt x="703382" y="443621"/>
                  </a:lnTo>
                  <a:lnTo>
                    <a:pt x="695338" y="438541"/>
                  </a:lnTo>
                  <a:lnTo>
                    <a:pt x="688172" y="433461"/>
                  </a:lnTo>
                  <a:lnTo>
                    <a:pt x="674582" y="423301"/>
                  </a:lnTo>
                  <a:lnTo>
                    <a:pt x="668901" y="420761"/>
                  </a:lnTo>
                  <a:lnTo>
                    <a:pt x="778981" y="420761"/>
                  </a:lnTo>
                  <a:lnTo>
                    <a:pt x="781861" y="424571"/>
                  </a:lnTo>
                  <a:lnTo>
                    <a:pt x="786181" y="425841"/>
                  </a:lnTo>
                  <a:lnTo>
                    <a:pt x="791221" y="428381"/>
                  </a:lnTo>
                  <a:lnTo>
                    <a:pt x="796981" y="429651"/>
                  </a:lnTo>
                  <a:lnTo>
                    <a:pt x="843060" y="429651"/>
                  </a:lnTo>
                  <a:lnTo>
                    <a:pt x="845940" y="432191"/>
                  </a:lnTo>
                  <a:lnTo>
                    <a:pt x="859860" y="432191"/>
                  </a:lnTo>
                  <a:lnTo>
                    <a:pt x="864660" y="434731"/>
                  </a:lnTo>
                  <a:lnTo>
                    <a:pt x="866819" y="446161"/>
                  </a:lnTo>
                  <a:lnTo>
                    <a:pt x="873299" y="449971"/>
                  </a:lnTo>
                  <a:lnTo>
                    <a:pt x="874739" y="451241"/>
                  </a:lnTo>
                  <a:lnTo>
                    <a:pt x="877859" y="451241"/>
                  </a:lnTo>
                  <a:lnTo>
                    <a:pt x="879059" y="457591"/>
                  </a:lnTo>
                  <a:lnTo>
                    <a:pt x="880979" y="460131"/>
                  </a:lnTo>
                  <a:lnTo>
                    <a:pt x="802740" y="460131"/>
                  </a:lnTo>
                  <a:lnTo>
                    <a:pt x="797701" y="461401"/>
                  </a:lnTo>
                  <a:lnTo>
                    <a:pt x="792661" y="461401"/>
                  </a:lnTo>
                  <a:lnTo>
                    <a:pt x="786181" y="462671"/>
                  </a:lnTo>
                  <a:lnTo>
                    <a:pt x="777541" y="467751"/>
                  </a:lnTo>
                  <a:close/>
                </a:path>
                <a:path w="2431415" h="1212215">
                  <a:moveTo>
                    <a:pt x="859860" y="432191"/>
                  </a:moveTo>
                  <a:lnTo>
                    <a:pt x="845940" y="432191"/>
                  </a:lnTo>
                  <a:lnTo>
                    <a:pt x="850980" y="429651"/>
                  </a:lnTo>
                  <a:lnTo>
                    <a:pt x="855300" y="429651"/>
                  </a:lnTo>
                  <a:lnTo>
                    <a:pt x="857460" y="430921"/>
                  </a:lnTo>
                  <a:lnTo>
                    <a:pt x="859860" y="432191"/>
                  </a:lnTo>
                  <a:close/>
                </a:path>
                <a:path w="2431415" h="1212215">
                  <a:moveTo>
                    <a:pt x="877859" y="451241"/>
                  </a:moveTo>
                  <a:lnTo>
                    <a:pt x="874739" y="451241"/>
                  </a:lnTo>
                  <a:lnTo>
                    <a:pt x="876179" y="449971"/>
                  </a:lnTo>
                  <a:lnTo>
                    <a:pt x="877619" y="449971"/>
                  </a:lnTo>
                  <a:lnTo>
                    <a:pt x="877859" y="451241"/>
                  </a:lnTo>
                  <a:close/>
                </a:path>
                <a:path w="2431415" h="1212215">
                  <a:moveTo>
                    <a:pt x="824340" y="880501"/>
                  </a:moveTo>
                  <a:lnTo>
                    <a:pt x="817860" y="880501"/>
                  </a:lnTo>
                  <a:lnTo>
                    <a:pt x="813540" y="877961"/>
                  </a:lnTo>
                  <a:lnTo>
                    <a:pt x="814497" y="830971"/>
                  </a:lnTo>
                  <a:lnTo>
                    <a:pt x="822270" y="785251"/>
                  </a:lnTo>
                  <a:lnTo>
                    <a:pt x="831259" y="739531"/>
                  </a:lnTo>
                  <a:lnTo>
                    <a:pt x="835739" y="692541"/>
                  </a:lnTo>
                  <a:lnTo>
                    <a:pt x="835860" y="684921"/>
                  </a:lnTo>
                  <a:lnTo>
                    <a:pt x="837300" y="677301"/>
                  </a:lnTo>
                  <a:lnTo>
                    <a:pt x="839460" y="669681"/>
                  </a:lnTo>
                  <a:lnTo>
                    <a:pt x="840180" y="663331"/>
                  </a:lnTo>
                  <a:lnTo>
                    <a:pt x="840900" y="655711"/>
                  </a:lnTo>
                  <a:lnTo>
                    <a:pt x="842340" y="646821"/>
                  </a:lnTo>
                  <a:lnTo>
                    <a:pt x="843060" y="641741"/>
                  </a:lnTo>
                  <a:lnTo>
                    <a:pt x="844500" y="635391"/>
                  </a:lnTo>
                  <a:lnTo>
                    <a:pt x="845220" y="627771"/>
                  </a:lnTo>
                  <a:lnTo>
                    <a:pt x="849618" y="604911"/>
                  </a:lnTo>
                  <a:lnTo>
                    <a:pt x="854490" y="582051"/>
                  </a:lnTo>
                  <a:lnTo>
                    <a:pt x="860306" y="561731"/>
                  </a:lnTo>
                  <a:lnTo>
                    <a:pt x="867539" y="543951"/>
                  </a:lnTo>
                  <a:lnTo>
                    <a:pt x="830820" y="526171"/>
                  </a:lnTo>
                  <a:lnTo>
                    <a:pt x="848820" y="488071"/>
                  </a:lnTo>
                  <a:lnTo>
                    <a:pt x="845602" y="485531"/>
                  </a:lnTo>
                  <a:lnTo>
                    <a:pt x="837120" y="481721"/>
                  </a:lnTo>
                  <a:lnTo>
                    <a:pt x="825128" y="474101"/>
                  </a:lnTo>
                  <a:lnTo>
                    <a:pt x="811380" y="463941"/>
                  </a:lnTo>
                  <a:lnTo>
                    <a:pt x="807780" y="462671"/>
                  </a:lnTo>
                  <a:lnTo>
                    <a:pt x="802740" y="460131"/>
                  </a:lnTo>
                  <a:lnTo>
                    <a:pt x="880979" y="460131"/>
                  </a:lnTo>
                  <a:lnTo>
                    <a:pt x="881939" y="461401"/>
                  </a:lnTo>
                  <a:lnTo>
                    <a:pt x="886979" y="463941"/>
                  </a:lnTo>
                  <a:lnTo>
                    <a:pt x="888419" y="463941"/>
                  </a:lnTo>
                  <a:lnTo>
                    <a:pt x="894179" y="466481"/>
                  </a:lnTo>
                  <a:lnTo>
                    <a:pt x="897779" y="467751"/>
                  </a:lnTo>
                  <a:lnTo>
                    <a:pt x="900659" y="470291"/>
                  </a:lnTo>
                  <a:lnTo>
                    <a:pt x="902099" y="475371"/>
                  </a:lnTo>
                  <a:lnTo>
                    <a:pt x="914483" y="475371"/>
                  </a:lnTo>
                  <a:lnTo>
                    <a:pt x="915059" y="480451"/>
                  </a:lnTo>
                  <a:lnTo>
                    <a:pt x="911459" y="494421"/>
                  </a:lnTo>
                  <a:lnTo>
                    <a:pt x="918445" y="494421"/>
                  </a:lnTo>
                  <a:lnTo>
                    <a:pt x="920976" y="500771"/>
                  </a:lnTo>
                  <a:lnTo>
                    <a:pt x="920099" y="514741"/>
                  </a:lnTo>
                  <a:lnTo>
                    <a:pt x="918141" y="528711"/>
                  </a:lnTo>
                  <a:lnTo>
                    <a:pt x="917939" y="540141"/>
                  </a:lnTo>
                  <a:lnTo>
                    <a:pt x="919120" y="546491"/>
                  </a:lnTo>
                  <a:lnTo>
                    <a:pt x="918209" y="556651"/>
                  </a:lnTo>
                  <a:lnTo>
                    <a:pt x="915003" y="571891"/>
                  </a:lnTo>
                  <a:lnTo>
                    <a:pt x="909299" y="589671"/>
                  </a:lnTo>
                  <a:lnTo>
                    <a:pt x="905373" y="603641"/>
                  </a:lnTo>
                  <a:lnTo>
                    <a:pt x="902189" y="616341"/>
                  </a:lnTo>
                  <a:lnTo>
                    <a:pt x="899680" y="626501"/>
                  </a:lnTo>
                  <a:lnTo>
                    <a:pt x="897779" y="637931"/>
                  </a:lnTo>
                  <a:lnTo>
                    <a:pt x="898387" y="643011"/>
                  </a:lnTo>
                  <a:lnTo>
                    <a:pt x="896699" y="653171"/>
                  </a:lnTo>
                  <a:lnTo>
                    <a:pt x="893932" y="667141"/>
                  </a:lnTo>
                  <a:lnTo>
                    <a:pt x="891299" y="682381"/>
                  </a:lnTo>
                  <a:lnTo>
                    <a:pt x="890343" y="693811"/>
                  </a:lnTo>
                  <a:lnTo>
                    <a:pt x="890129" y="703971"/>
                  </a:lnTo>
                  <a:lnTo>
                    <a:pt x="891400" y="711591"/>
                  </a:lnTo>
                  <a:lnTo>
                    <a:pt x="894899" y="716671"/>
                  </a:lnTo>
                  <a:lnTo>
                    <a:pt x="901379" y="716671"/>
                  </a:lnTo>
                  <a:lnTo>
                    <a:pt x="900659" y="724291"/>
                  </a:lnTo>
                  <a:lnTo>
                    <a:pt x="902819" y="728101"/>
                  </a:lnTo>
                  <a:lnTo>
                    <a:pt x="906419" y="730641"/>
                  </a:lnTo>
                  <a:lnTo>
                    <a:pt x="912100" y="731911"/>
                  </a:lnTo>
                  <a:lnTo>
                    <a:pt x="926162" y="731911"/>
                  </a:lnTo>
                  <a:lnTo>
                    <a:pt x="933059" y="734451"/>
                  </a:lnTo>
                  <a:lnTo>
                    <a:pt x="934499" y="735721"/>
                  </a:lnTo>
                  <a:lnTo>
                    <a:pt x="935218" y="735721"/>
                  </a:lnTo>
                  <a:lnTo>
                    <a:pt x="937378" y="736991"/>
                  </a:lnTo>
                  <a:lnTo>
                    <a:pt x="942418" y="736991"/>
                  </a:lnTo>
                  <a:lnTo>
                    <a:pt x="944578" y="738261"/>
                  </a:lnTo>
                  <a:lnTo>
                    <a:pt x="946018" y="740801"/>
                  </a:lnTo>
                  <a:lnTo>
                    <a:pt x="948178" y="740801"/>
                  </a:lnTo>
                  <a:lnTo>
                    <a:pt x="950338" y="742071"/>
                  </a:lnTo>
                  <a:lnTo>
                    <a:pt x="1057482" y="742071"/>
                  </a:lnTo>
                  <a:lnTo>
                    <a:pt x="1056604" y="743341"/>
                  </a:lnTo>
                  <a:lnTo>
                    <a:pt x="1051137" y="748421"/>
                  </a:lnTo>
                  <a:lnTo>
                    <a:pt x="1047829" y="749691"/>
                  </a:lnTo>
                  <a:lnTo>
                    <a:pt x="1044657" y="749691"/>
                  </a:lnTo>
                  <a:lnTo>
                    <a:pt x="1038897" y="753501"/>
                  </a:lnTo>
                  <a:lnTo>
                    <a:pt x="1033857" y="757311"/>
                  </a:lnTo>
                  <a:lnTo>
                    <a:pt x="1029537" y="758581"/>
                  </a:lnTo>
                  <a:lnTo>
                    <a:pt x="1021955" y="770011"/>
                  </a:lnTo>
                  <a:lnTo>
                    <a:pt x="1021028" y="771281"/>
                  </a:lnTo>
                  <a:lnTo>
                    <a:pt x="1013697" y="771281"/>
                  </a:lnTo>
                  <a:lnTo>
                    <a:pt x="1011762" y="773821"/>
                  </a:lnTo>
                  <a:lnTo>
                    <a:pt x="1006857" y="780171"/>
                  </a:lnTo>
                  <a:lnTo>
                    <a:pt x="1000333" y="787791"/>
                  </a:lnTo>
                  <a:lnTo>
                    <a:pt x="993538" y="794141"/>
                  </a:lnTo>
                  <a:lnTo>
                    <a:pt x="984358" y="805571"/>
                  </a:lnTo>
                  <a:lnTo>
                    <a:pt x="956818" y="836051"/>
                  </a:lnTo>
                  <a:lnTo>
                    <a:pt x="950653" y="842401"/>
                  </a:lnTo>
                  <a:lnTo>
                    <a:pt x="944758" y="850021"/>
                  </a:lnTo>
                  <a:lnTo>
                    <a:pt x="943622" y="851291"/>
                  </a:lnTo>
                  <a:lnTo>
                    <a:pt x="940978" y="851291"/>
                  </a:lnTo>
                  <a:lnTo>
                    <a:pt x="936940" y="855101"/>
                  </a:lnTo>
                  <a:lnTo>
                    <a:pt x="929729" y="861451"/>
                  </a:lnTo>
                  <a:lnTo>
                    <a:pt x="923157" y="867801"/>
                  </a:lnTo>
                  <a:lnTo>
                    <a:pt x="904664" y="867801"/>
                  </a:lnTo>
                  <a:lnTo>
                    <a:pt x="894179" y="874151"/>
                  </a:lnTo>
                  <a:lnTo>
                    <a:pt x="886469" y="879231"/>
                  </a:lnTo>
                  <a:lnTo>
                    <a:pt x="834420" y="879231"/>
                  </a:lnTo>
                  <a:lnTo>
                    <a:pt x="824340" y="880501"/>
                  </a:lnTo>
                  <a:close/>
                </a:path>
                <a:path w="2431415" h="1212215">
                  <a:moveTo>
                    <a:pt x="914483" y="475371"/>
                  </a:moveTo>
                  <a:lnTo>
                    <a:pt x="902099" y="475371"/>
                  </a:lnTo>
                  <a:lnTo>
                    <a:pt x="904979" y="474101"/>
                  </a:lnTo>
                  <a:lnTo>
                    <a:pt x="908579" y="472831"/>
                  </a:lnTo>
                  <a:lnTo>
                    <a:pt x="910739" y="472831"/>
                  </a:lnTo>
                  <a:lnTo>
                    <a:pt x="914339" y="474101"/>
                  </a:lnTo>
                  <a:lnTo>
                    <a:pt x="914483" y="475371"/>
                  </a:lnTo>
                  <a:close/>
                </a:path>
                <a:path w="2431415" h="1212215">
                  <a:moveTo>
                    <a:pt x="918445" y="494421"/>
                  </a:moveTo>
                  <a:lnTo>
                    <a:pt x="911459" y="494421"/>
                  </a:lnTo>
                  <a:lnTo>
                    <a:pt x="914339" y="491881"/>
                  </a:lnTo>
                  <a:lnTo>
                    <a:pt x="916499" y="491881"/>
                  </a:lnTo>
                  <a:lnTo>
                    <a:pt x="917939" y="493151"/>
                  </a:lnTo>
                  <a:lnTo>
                    <a:pt x="918445" y="494421"/>
                  </a:lnTo>
                  <a:close/>
                </a:path>
                <a:path w="2431415" h="1212215">
                  <a:moveTo>
                    <a:pt x="1133936" y="598561"/>
                  </a:moveTo>
                  <a:lnTo>
                    <a:pt x="1084256" y="598561"/>
                  </a:lnTo>
                  <a:lnTo>
                    <a:pt x="1087136" y="597291"/>
                  </a:lnTo>
                  <a:lnTo>
                    <a:pt x="1093616" y="587131"/>
                  </a:lnTo>
                  <a:lnTo>
                    <a:pt x="1097936" y="583321"/>
                  </a:lnTo>
                  <a:lnTo>
                    <a:pt x="1101536" y="580781"/>
                  </a:lnTo>
                  <a:lnTo>
                    <a:pt x="1103696" y="582051"/>
                  </a:lnTo>
                  <a:lnTo>
                    <a:pt x="1104416" y="582051"/>
                  </a:lnTo>
                  <a:lnTo>
                    <a:pt x="1105136" y="584591"/>
                  </a:lnTo>
                  <a:lnTo>
                    <a:pt x="1105136" y="587131"/>
                  </a:lnTo>
                  <a:lnTo>
                    <a:pt x="1118096" y="587131"/>
                  </a:lnTo>
                  <a:lnTo>
                    <a:pt x="1118096" y="589671"/>
                  </a:lnTo>
                  <a:lnTo>
                    <a:pt x="1121696" y="592211"/>
                  </a:lnTo>
                  <a:lnTo>
                    <a:pt x="1131776" y="592211"/>
                  </a:lnTo>
                  <a:lnTo>
                    <a:pt x="1133936" y="598561"/>
                  </a:lnTo>
                  <a:close/>
                </a:path>
                <a:path w="2431415" h="1212215">
                  <a:moveTo>
                    <a:pt x="1118096" y="587131"/>
                  </a:moveTo>
                  <a:lnTo>
                    <a:pt x="1105136" y="587131"/>
                  </a:lnTo>
                  <a:lnTo>
                    <a:pt x="1110176" y="580781"/>
                  </a:lnTo>
                  <a:lnTo>
                    <a:pt x="1114496" y="580781"/>
                  </a:lnTo>
                  <a:lnTo>
                    <a:pt x="1118096" y="582051"/>
                  </a:lnTo>
                  <a:lnTo>
                    <a:pt x="1118096" y="587131"/>
                  </a:lnTo>
                  <a:close/>
                </a:path>
                <a:path w="2431415" h="1212215">
                  <a:moveTo>
                    <a:pt x="1131776" y="592211"/>
                  </a:moveTo>
                  <a:lnTo>
                    <a:pt x="1124576" y="592211"/>
                  </a:lnTo>
                  <a:lnTo>
                    <a:pt x="1127456" y="588401"/>
                  </a:lnTo>
                  <a:lnTo>
                    <a:pt x="1131776" y="592211"/>
                  </a:lnTo>
                  <a:close/>
                </a:path>
                <a:path w="2431415" h="1212215">
                  <a:moveTo>
                    <a:pt x="1057482" y="742071"/>
                  </a:moveTo>
                  <a:lnTo>
                    <a:pt x="953938" y="742071"/>
                  </a:lnTo>
                  <a:lnTo>
                    <a:pt x="959698" y="734451"/>
                  </a:lnTo>
                  <a:lnTo>
                    <a:pt x="967832" y="728101"/>
                  </a:lnTo>
                  <a:lnTo>
                    <a:pt x="972928" y="725561"/>
                  </a:lnTo>
                  <a:lnTo>
                    <a:pt x="978429" y="721751"/>
                  </a:lnTo>
                  <a:lnTo>
                    <a:pt x="987778" y="709051"/>
                  </a:lnTo>
                  <a:lnTo>
                    <a:pt x="994730" y="700161"/>
                  </a:lnTo>
                  <a:lnTo>
                    <a:pt x="1003977" y="686191"/>
                  </a:lnTo>
                  <a:lnTo>
                    <a:pt x="1012685" y="674761"/>
                  </a:lnTo>
                  <a:lnTo>
                    <a:pt x="1018017" y="670951"/>
                  </a:lnTo>
                  <a:lnTo>
                    <a:pt x="1026612" y="656981"/>
                  </a:lnTo>
                  <a:lnTo>
                    <a:pt x="1041102" y="639201"/>
                  </a:lnTo>
                  <a:lnTo>
                    <a:pt x="1049697" y="629041"/>
                  </a:lnTo>
                  <a:lnTo>
                    <a:pt x="1058157" y="616341"/>
                  </a:lnTo>
                  <a:lnTo>
                    <a:pt x="1067157" y="603641"/>
                  </a:lnTo>
                  <a:lnTo>
                    <a:pt x="1074806" y="593481"/>
                  </a:lnTo>
                  <a:lnTo>
                    <a:pt x="1079216" y="589671"/>
                  </a:lnTo>
                  <a:lnTo>
                    <a:pt x="1079936" y="589671"/>
                  </a:lnTo>
                  <a:lnTo>
                    <a:pt x="1080656" y="590941"/>
                  </a:lnTo>
                  <a:lnTo>
                    <a:pt x="1080656" y="596021"/>
                  </a:lnTo>
                  <a:lnTo>
                    <a:pt x="1081376" y="597291"/>
                  </a:lnTo>
                  <a:lnTo>
                    <a:pt x="1084256" y="598561"/>
                  </a:lnTo>
                  <a:lnTo>
                    <a:pt x="1133936" y="598561"/>
                  </a:lnTo>
                  <a:lnTo>
                    <a:pt x="1138256" y="601101"/>
                  </a:lnTo>
                  <a:lnTo>
                    <a:pt x="1149775" y="601101"/>
                  </a:lnTo>
                  <a:lnTo>
                    <a:pt x="1149775" y="604911"/>
                  </a:lnTo>
                  <a:lnTo>
                    <a:pt x="1151215" y="609991"/>
                  </a:lnTo>
                  <a:lnTo>
                    <a:pt x="1154095" y="611261"/>
                  </a:lnTo>
                  <a:lnTo>
                    <a:pt x="1158415" y="612531"/>
                  </a:lnTo>
                  <a:lnTo>
                    <a:pt x="1190575" y="612531"/>
                  </a:lnTo>
                  <a:lnTo>
                    <a:pt x="1188655" y="622691"/>
                  </a:lnTo>
                  <a:lnTo>
                    <a:pt x="1192975" y="627771"/>
                  </a:lnTo>
                  <a:lnTo>
                    <a:pt x="1193695" y="636661"/>
                  </a:lnTo>
                  <a:lnTo>
                    <a:pt x="1198735" y="639201"/>
                  </a:lnTo>
                  <a:lnTo>
                    <a:pt x="1200175" y="640471"/>
                  </a:lnTo>
                  <a:lnTo>
                    <a:pt x="1216014" y="640471"/>
                  </a:lnTo>
                  <a:lnTo>
                    <a:pt x="1220334" y="641741"/>
                  </a:lnTo>
                  <a:lnTo>
                    <a:pt x="1227534" y="649361"/>
                  </a:lnTo>
                  <a:lnTo>
                    <a:pt x="1227534" y="658251"/>
                  </a:lnTo>
                  <a:lnTo>
                    <a:pt x="1229694" y="662061"/>
                  </a:lnTo>
                  <a:lnTo>
                    <a:pt x="1233294" y="663331"/>
                  </a:lnTo>
                  <a:lnTo>
                    <a:pt x="1240044" y="664601"/>
                  </a:lnTo>
                  <a:lnTo>
                    <a:pt x="1285853" y="664601"/>
                  </a:lnTo>
                  <a:lnTo>
                    <a:pt x="1290893" y="667141"/>
                  </a:lnTo>
                  <a:lnTo>
                    <a:pt x="1293053" y="668411"/>
                  </a:lnTo>
                  <a:lnTo>
                    <a:pt x="1313373" y="668411"/>
                  </a:lnTo>
                  <a:lnTo>
                    <a:pt x="1313213" y="670951"/>
                  </a:lnTo>
                  <a:lnTo>
                    <a:pt x="1317533" y="673491"/>
                  </a:lnTo>
                  <a:lnTo>
                    <a:pt x="1331213" y="673491"/>
                  </a:lnTo>
                  <a:lnTo>
                    <a:pt x="1333307" y="683651"/>
                  </a:lnTo>
                  <a:lnTo>
                    <a:pt x="1113056" y="683651"/>
                  </a:lnTo>
                  <a:lnTo>
                    <a:pt x="1110176" y="687461"/>
                  </a:lnTo>
                  <a:lnTo>
                    <a:pt x="1102256" y="700161"/>
                  </a:lnTo>
                  <a:lnTo>
                    <a:pt x="1098420" y="703971"/>
                  </a:lnTo>
                  <a:lnTo>
                    <a:pt x="1092626" y="711591"/>
                  </a:lnTo>
                  <a:lnTo>
                    <a:pt x="1086968" y="717941"/>
                  </a:lnTo>
                  <a:lnTo>
                    <a:pt x="1083536" y="720481"/>
                  </a:lnTo>
                  <a:lnTo>
                    <a:pt x="1078913" y="723021"/>
                  </a:lnTo>
                  <a:lnTo>
                    <a:pt x="1072095" y="723021"/>
                  </a:lnTo>
                  <a:lnTo>
                    <a:pt x="1066257" y="729371"/>
                  </a:lnTo>
                  <a:lnTo>
                    <a:pt x="1057482" y="742071"/>
                  </a:lnTo>
                  <a:close/>
                </a:path>
                <a:path w="2431415" h="1212215">
                  <a:moveTo>
                    <a:pt x="1149775" y="601101"/>
                  </a:moveTo>
                  <a:lnTo>
                    <a:pt x="1144015" y="601101"/>
                  </a:lnTo>
                  <a:lnTo>
                    <a:pt x="1149775" y="597291"/>
                  </a:lnTo>
                  <a:lnTo>
                    <a:pt x="1149775" y="601101"/>
                  </a:lnTo>
                  <a:close/>
                </a:path>
                <a:path w="2431415" h="1212215">
                  <a:moveTo>
                    <a:pt x="1190335" y="608721"/>
                  </a:moveTo>
                  <a:lnTo>
                    <a:pt x="1176415" y="608721"/>
                  </a:lnTo>
                  <a:lnTo>
                    <a:pt x="1183615" y="603641"/>
                  </a:lnTo>
                  <a:lnTo>
                    <a:pt x="1187215" y="606181"/>
                  </a:lnTo>
                  <a:lnTo>
                    <a:pt x="1190095" y="607451"/>
                  </a:lnTo>
                  <a:lnTo>
                    <a:pt x="1190335" y="608721"/>
                  </a:lnTo>
                  <a:close/>
                </a:path>
                <a:path w="2431415" h="1212215">
                  <a:moveTo>
                    <a:pt x="1190575" y="612531"/>
                  </a:moveTo>
                  <a:lnTo>
                    <a:pt x="1158415" y="612531"/>
                  </a:lnTo>
                  <a:lnTo>
                    <a:pt x="1164175" y="609991"/>
                  </a:lnTo>
                  <a:lnTo>
                    <a:pt x="1172095" y="606181"/>
                  </a:lnTo>
                  <a:lnTo>
                    <a:pt x="1172815" y="606181"/>
                  </a:lnTo>
                  <a:lnTo>
                    <a:pt x="1176415" y="608721"/>
                  </a:lnTo>
                  <a:lnTo>
                    <a:pt x="1190335" y="608721"/>
                  </a:lnTo>
                  <a:lnTo>
                    <a:pt x="1190815" y="611261"/>
                  </a:lnTo>
                  <a:lnTo>
                    <a:pt x="1190575" y="612531"/>
                  </a:lnTo>
                  <a:close/>
                </a:path>
                <a:path w="2431415" h="1212215">
                  <a:moveTo>
                    <a:pt x="1216014" y="640471"/>
                  </a:moveTo>
                  <a:lnTo>
                    <a:pt x="1203055" y="640471"/>
                  </a:lnTo>
                  <a:lnTo>
                    <a:pt x="1206654" y="637931"/>
                  </a:lnTo>
                  <a:lnTo>
                    <a:pt x="1213854" y="639201"/>
                  </a:lnTo>
                  <a:lnTo>
                    <a:pt x="1216014" y="640471"/>
                  </a:lnTo>
                  <a:close/>
                </a:path>
                <a:path w="2431415" h="1212215">
                  <a:moveTo>
                    <a:pt x="1285853" y="664601"/>
                  </a:moveTo>
                  <a:lnTo>
                    <a:pt x="1240044" y="664601"/>
                  </a:lnTo>
                  <a:lnTo>
                    <a:pt x="1255974" y="662061"/>
                  </a:lnTo>
                  <a:lnTo>
                    <a:pt x="1263534" y="660791"/>
                  </a:lnTo>
                  <a:lnTo>
                    <a:pt x="1270014" y="655711"/>
                  </a:lnTo>
                  <a:lnTo>
                    <a:pt x="1275053" y="655711"/>
                  </a:lnTo>
                  <a:lnTo>
                    <a:pt x="1278653" y="658251"/>
                  </a:lnTo>
                  <a:lnTo>
                    <a:pt x="1283693" y="660791"/>
                  </a:lnTo>
                  <a:lnTo>
                    <a:pt x="1285853" y="664601"/>
                  </a:lnTo>
                  <a:close/>
                </a:path>
                <a:path w="2431415" h="1212215">
                  <a:moveTo>
                    <a:pt x="1313373" y="668411"/>
                  </a:moveTo>
                  <a:lnTo>
                    <a:pt x="1295213" y="668411"/>
                  </a:lnTo>
                  <a:lnTo>
                    <a:pt x="1299533" y="667141"/>
                  </a:lnTo>
                  <a:lnTo>
                    <a:pt x="1306013" y="658251"/>
                  </a:lnTo>
                  <a:lnTo>
                    <a:pt x="1308893" y="656981"/>
                  </a:lnTo>
                  <a:lnTo>
                    <a:pt x="1310333" y="656981"/>
                  </a:lnTo>
                  <a:lnTo>
                    <a:pt x="1313933" y="659521"/>
                  </a:lnTo>
                  <a:lnTo>
                    <a:pt x="1313373" y="668411"/>
                  </a:lnTo>
                  <a:close/>
                </a:path>
                <a:path w="2431415" h="1212215">
                  <a:moveTo>
                    <a:pt x="1331213" y="673491"/>
                  </a:moveTo>
                  <a:lnTo>
                    <a:pt x="1320413" y="673491"/>
                  </a:lnTo>
                  <a:lnTo>
                    <a:pt x="1323293" y="670951"/>
                  </a:lnTo>
                  <a:lnTo>
                    <a:pt x="1324733" y="670951"/>
                  </a:lnTo>
                  <a:lnTo>
                    <a:pt x="1331213" y="673491"/>
                  </a:lnTo>
                  <a:close/>
                </a:path>
                <a:path w="2431415" h="1212215">
                  <a:moveTo>
                    <a:pt x="1111616" y="702701"/>
                  </a:moveTo>
                  <a:lnTo>
                    <a:pt x="1110896" y="701431"/>
                  </a:lnTo>
                  <a:lnTo>
                    <a:pt x="1115216" y="691271"/>
                  </a:lnTo>
                  <a:lnTo>
                    <a:pt x="1115216" y="683651"/>
                  </a:lnTo>
                  <a:lnTo>
                    <a:pt x="1124576" y="683651"/>
                  </a:lnTo>
                  <a:lnTo>
                    <a:pt x="1119536" y="687461"/>
                  </a:lnTo>
                  <a:lnTo>
                    <a:pt x="1114496" y="698891"/>
                  </a:lnTo>
                  <a:lnTo>
                    <a:pt x="1111616" y="702701"/>
                  </a:lnTo>
                  <a:close/>
                </a:path>
                <a:path w="2431415" h="1212215">
                  <a:moveTo>
                    <a:pt x="1144015" y="705241"/>
                  </a:moveTo>
                  <a:lnTo>
                    <a:pt x="1139695" y="702701"/>
                  </a:lnTo>
                  <a:lnTo>
                    <a:pt x="1138975" y="693811"/>
                  </a:lnTo>
                  <a:lnTo>
                    <a:pt x="1136816" y="692541"/>
                  </a:lnTo>
                  <a:lnTo>
                    <a:pt x="1133216" y="692541"/>
                  </a:lnTo>
                  <a:lnTo>
                    <a:pt x="1132496" y="688731"/>
                  </a:lnTo>
                  <a:lnTo>
                    <a:pt x="1128896" y="684921"/>
                  </a:lnTo>
                  <a:lnTo>
                    <a:pt x="1124576" y="683651"/>
                  </a:lnTo>
                  <a:lnTo>
                    <a:pt x="1333307" y="683651"/>
                  </a:lnTo>
                  <a:lnTo>
                    <a:pt x="1334093" y="687461"/>
                  </a:lnTo>
                  <a:lnTo>
                    <a:pt x="1341293" y="690001"/>
                  </a:lnTo>
                  <a:lnTo>
                    <a:pt x="1344172" y="691271"/>
                  </a:lnTo>
                  <a:lnTo>
                    <a:pt x="1365547" y="691271"/>
                  </a:lnTo>
                  <a:lnTo>
                    <a:pt x="1367235" y="692541"/>
                  </a:lnTo>
                  <a:lnTo>
                    <a:pt x="1370728" y="696351"/>
                  </a:lnTo>
                  <a:lnTo>
                    <a:pt x="1154095" y="696351"/>
                  </a:lnTo>
                  <a:lnTo>
                    <a:pt x="1148335" y="702701"/>
                  </a:lnTo>
                  <a:lnTo>
                    <a:pt x="1144015" y="705241"/>
                  </a:lnTo>
                  <a:close/>
                </a:path>
                <a:path w="2431415" h="1212215">
                  <a:moveTo>
                    <a:pt x="1365547" y="691271"/>
                  </a:moveTo>
                  <a:lnTo>
                    <a:pt x="1348492" y="691271"/>
                  </a:lnTo>
                  <a:lnTo>
                    <a:pt x="1354252" y="687461"/>
                  </a:lnTo>
                  <a:lnTo>
                    <a:pt x="1360012" y="687461"/>
                  </a:lnTo>
                  <a:lnTo>
                    <a:pt x="1362172" y="688731"/>
                  </a:lnTo>
                  <a:lnTo>
                    <a:pt x="1365547" y="691271"/>
                  </a:lnTo>
                  <a:close/>
                </a:path>
                <a:path w="2431415" h="1212215">
                  <a:moveTo>
                    <a:pt x="1198735" y="715401"/>
                  </a:moveTo>
                  <a:lnTo>
                    <a:pt x="1191737" y="712861"/>
                  </a:lnTo>
                  <a:lnTo>
                    <a:pt x="1178282" y="710321"/>
                  </a:lnTo>
                  <a:lnTo>
                    <a:pt x="1172095" y="709051"/>
                  </a:lnTo>
                  <a:lnTo>
                    <a:pt x="1167775" y="705241"/>
                  </a:lnTo>
                  <a:lnTo>
                    <a:pt x="1164895" y="700161"/>
                  </a:lnTo>
                  <a:lnTo>
                    <a:pt x="1154095" y="696351"/>
                  </a:lnTo>
                  <a:lnTo>
                    <a:pt x="1370728" y="696351"/>
                  </a:lnTo>
                  <a:lnTo>
                    <a:pt x="1376549" y="702701"/>
                  </a:lnTo>
                  <a:lnTo>
                    <a:pt x="1379924" y="705241"/>
                  </a:lnTo>
                  <a:lnTo>
                    <a:pt x="1210254" y="705241"/>
                  </a:lnTo>
                  <a:lnTo>
                    <a:pt x="1205935" y="707781"/>
                  </a:lnTo>
                  <a:lnTo>
                    <a:pt x="1198735" y="715401"/>
                  </a:lnTo>
                  <a:close/>
                </a:path>
                <a:path w="2431415" h="1212215">
                  <a:moveTo>
                    <a:pt x="1237614" y="752231"/>
                  </a:moveTo>
                  <a:lnTo>
                    <a:pt x="1228974" y="748421"/>
                  </a:lnTo>
                  <a:lnTo>
                    <a:pt x="1225374" y="740801"/>
                  </a:lnTo>
                  <a:lnTo>
                    <a:pt x="1223934" y="730641"/>
                  </a:lnTo>
                  <a:lnTo>
                    <a:pt x="1221234" y="725561"/>
                  </a:lnTo>
                  <a:lnTo>
                    <a:pt x="1219074" y="717941"/>
                  </a:lnTo>
                  <a:lnTo>
                    <a:pt x="1216644" y="711591"/>
                  </a:lnTo>
                  <a:lnTo>
                    <a:pt x="1213134" y="706511"/>
                  </a:lnTo>
                  <a:lnTo>
                    <a:pt x="1210254" y="705241"/>
                  </a:lnTo>
                  <a:lnTo>
                    <a:pt x="1379924" y="705241"/>
                  </a:lnTo>
                  <a:lnTo>
                    <a:pt x="1381612" y="706511"/>
                  </a:lnTo>
                  <a:lnTo>
                    <a:pt x="1385212" y="706511"/>
                  </a:lnTo>
                  <a:lnTo>
                    <a:pt x="1387372" y="707781"/>
                  </a:lnTo>
                  <a:lnTo>
                    <a:pt x="1396912" y="707781"/>
                  </a:lnTo>
                  <a:lnTo>
                    <a:pt x="1397452" y="711591"/>
                  </a:lnTo>
                  <a:lnTo>
                    <a:pt x="1398892" y="715401"/>
                  </a:lnTo>
                  <a:lnTo>
                    <a:pt x="1410052" y="715401"/>
                  </a:lnTo>
                  <a:lnTo>
                    <a:pt x="1410412" y="716671"/>
                  </a:lnTo>
                  <a:lnTo>
                    <a:pt x="1411131" y="721751"/>
                  </a:lnTo>
                  <a:lnTo>
                    <a:pt x="1411851" y="723021"/>
                  </a:lnTo>
                  <a:lnTo>
                    <a:pt x="1412571" y="725561"/>
                  </a:lnTo>
                  <a:lnTo>
                    <a:pt x="1414731" y="726831"/>
                  </a:lnTo>
                  <a:lnTo>
                    <a:pt x="1445211" y="726831"/>
                  </a:lnTo>
                  <a:lnTo>
                    <a:pt x="1445691" y="729371"/>
                  </a:lnTo>
                  <a:lnTo>
                    <a:pt x="1446411" y="731911"/>
                  </a:lnTo>
                  <a:lnTo>
                    <a:pt x="1447851" y="733181"/>
                  </a:lnTo>
                  <a:lnTo>
                    <a:pt x="1449291" y="733181"/>
                  </a:lnTo>
                  <a:lnTo>
                    <a:pt x="1456243" y="734451"/>
                  </a:lnTo>
                  <a:lnTo>
                    <a:pt x="1482650" y="734451"/>
                  </a:lnTo>
                  <a:lnTo>
                    <a:pt x="1483130" y="735721"/>
                  </a:lnTo>
                  <a:lnTo>
                    <a:pt x="1482570" y="744611"/>
                  </a:lnTo>
                  <a:lnTo>
                    <a:pt x="1253454" y="744611"/>
                  </a:lnTo>
                  <a:lnTo>
                    <a:pt x="1244094" y="750961"/>
                  </a:lnTo>
                  <a:lnTo>
                    <a:pt x="1237614" y="752231"/>
                  </a:lnTo>
                  <a:close/>
                </a:path>
                <a:path w="2431415" h="1212215">
                  <a:moveTo>
                    <a:pt x="1396912" y="707781"/>
                  </a:moveTo>
                  <a:lnTo>
                    <a:pt x="1387372" y="707781"/>
                  </a:lnTo>
                  <a:lnTo>
                    <a:pt x="1390252" y="705241"/>
                  </a:lnTo>
                  <a:lnTo>
                    <a:pt x="1393852" y="705241"/>
                  </a:lnTo>
                  <a:lnTo>
                    <a:pt x="1396732" y="706511"/>
                  </a:lnTo>
                  <a:lnTo>
                    <a:pt x="1396912" y="707781"/>
                  </a:lnTo>
                  <a:close/>
                </a:path>
                <a:path w="2431415" h="1212215">
                  <a:moveTo>
                    <a:pt x="1410052" y="715401"/>
                  </a:moveTo>
                  <a:lnTo>
                    <a:pt x="1398892" y="715401"/>
                  </a:lnTo>
                  <a:lnTo>
                    <a:pt x="1401772" y="712861"/>
                  </a:lnTo>
                  <a:lnTo>
                    <a:pt x="1405372" y="711591"/>
                  </a:lnTo>
                  <a:lnTo>
                    <a:pt x="1409692" y="714131"/>
                  </a:lnTo>
                  <a:lnTo>
                    <a:pt x="1410052" y="715401"/>
                  </a:lnTo>
                  <a:close/>
                </a:path>
                <a:path w="2431415" h="1212215">
                  <a:moveTo>
                    <a:pt x="1445211" y="726831"/>
                  </a:moveTo>
                  <a:lnTo>
                    <a:pt x="1420615" y="726831"/>
                  </a:lnTo>
                  <a:lnTo>
                    <a:pt x="1427781" y="724291"/>
                  </a:lnTo>
                  <a:lnTo>
                    <a:pt x="1435082" y="723021"/>
                  </a:lnTo>
                  <a:lnTo>
                    <a:pt x="1441371" y="723021"/>
                  </a:lnTo>
                  <a:lnTo>
                    <a:pt x="1443531" y="724291"/>
                  </a:lnTo>
                  <a:lnTo>
                    <a:pt x="1444971" y="725561"/>
                  </a:lnTo>
                  <a:lnTo>
                    <a:pt x="1445211" y="726831"/>
                  </a:lnTo>
                  <a:close/>
                </a:path>
                <a:path w="2431415" h="1212215">
                  <a:moveTo>
                    <a:pt x="1637688" y="747151"/>
                  </a:moveTo>
                  <a:lnTo>
                    <a:pt x="1618488" y="747151"/>
                  </a:lnTo>
                  <a:lnTo>
                    <a:pt x="1625666" y="736991"/>
                  </a:lnTo>
                  <a:lnTo>
                    <a:pt x="1631088" y="729371"/>
                  </a:lnTo>
                  <a:lnTo>
                    <a:pt x="1634891" y="726831"/>
                  </a:lnTo>
                  <a:lnTo>
                    <a:pt x="1637208" y="726831"/>
                  </a:lnTo>
                  <a:lnTo>
                    <a:pt x="1639109" y="730641"/>
                  </a:lnTo>
                  <a:lnTo>
                    <a:pt x="1638918" y="738261"/>
                  </a:lnTo>
                  <a:lnTo>
                    <a:pt x="1637688" y="747151"/>
                  </a:lnTo>
                  <a:close/>
                </a:path>
                <a:path w="2431415" h="1212215">
                  <a:moveTo>
                    <a:pt x="1635768" y="758581"/>
                  </a:moveTo>
                  <a:lnTo>
                    <a:pt x="1489712" y="758581"/>
                  </a:lnTo>
                  <a:lnTo>
                    <a:pt x="1494380" y="754771"/>
                  </a:lnTo>
                  <a:lnTo>
                    <a:pt x="1500804" y="748421"/>
                  </a:lnTo>
                  <a:lnTo>
                    <a:pt x="1509050" y="739531"/>
                  </a:lnTo>
                  <a:lnTo>
                    <a:pt x="1519704" y="734451"/>
                  </a:lnTo>
                  <a:lnTo>
                    <a:pt x="1539121" y="731911"/>
                  </a:lnTo>
                  <a:lnTo>
                    <a:pt x="1549369" y="729371"/>
                  </a:lnTo>
                  <a:lnTo>
                    <a:pt x="1552249" y="728101"/>
                  </a:lnTo>
                  <a:lnTo>
                    <a:pt x="1554409" y="728101"/>
                  </a:lnTo>
                  <a:lnTo>
                    <a:pt x="1556569" y="730641"/>
                  </a:lnTo>
                  <a:lnTo>
                    <a:pt x="1560889" y="731911"/>
                  </a:lnTo>
                  <a:lnTo>
                    <a:pt x="1563769" y="736991"/>
                  </a:lnTo>
                  <a:lnTo>
                    <a:pt x="1568809" y="739531"/>
                  </a:lnTo>
                  <a:lnTo>
                    <a:pt x="1571689" y="740801"/>
                  </a:lnTo>
                  <a:lnTo>
                    <a:pt x="1617768" y="740801"/>
                  </a:lnTo>
                  <a:lnTo>
                    <a:pt x="1618488" y="747151"/>
                  </a:lnTo>
                  <a:lnTo>
                    <a:pt x="1637688" y="747151"/>
                  </a:lnTo>
                  <a:lnTo>
                    <a:pt x="1637512" y="748421"/>
                  </a:lnTo>
                  <a:lnTo>
                    <a:pt x="1635768" y="758581"/>
                  </a:lnTo>
                  <a:close/>
                </a:path>
                <a:path w="2431415" h="1212215">
                  <a:moveTo>
                    <a:pt x="1482650" y="734451"/>
                  </a:moveTo>
                  <a:lnTo>
                    <a:pt x="1456243" y="734451"/>
                  </a:lnTo>
                  <a:lnTo>
                    <a:pt x="1472578" y="729371"/>
                  </a:lnTo>
                  <a:lnTo>
                    <a:pt x="1479530" y="729371"/>
                  </a:lnTo>
                  <a:lnTo>
                    <a:pt x="1480250" y="730641"/>
                  </a:lnTo>
                  <a:lnTo>
                    <a:pt x="1481690" y="731911"/>
                  </a:lnTo>
                  <a:lnTo>
                    <a:pt x="1482650" y="734451"/>
                  </a:lnTo>
                  <a:close/>
                </a:path>
                <a:path w="2431415" h="1212215">
                  <a:moveTo>
                    <a:pt x="1615608" y="735721"/>
                  </a:moveTo>
                  <a:lnTo>
                    <a:pt x="1591556" y="735721"/>
                  </a:lnTo>
                  <a:lnTo>
                    <a:pt x="1605821" y="733181"/>
                  </a:lnTo>
                  <a:lnTo>
                    <a:pt x="1612009" y="733181"/>
                  </a:lnTo>
                  <a:lnTo>
                    <a:pt x="1615608" y="735721"/>
                  </a:lnTo>
                  <a:close/>
                </a:path>
                <a:path w="2431415" h="1212215">
                  <a:moveTo>
                    <a:pt x="1617768" y="740801"/>
                  </a:moveTo>
                  <a:lnTo>
                    <a:pt x="1576729" y="740801"/>
                  </a:lnTo>
                  <a:lnTo>
                    <a:pt x="1584649" y="734451"/>
                  </a:lnTo>
                  <a:lnTo>
                    <a:pt x="1585369" y="735721"/>
                  </a:lnTo>
                  <a:lnTo>
                    <a:pt x="1615608" y="735721"/>
                  </a:lnTo>
                  <a:lnTo>
                    <a:pt x="1617768" y="740801"/>
                  </a:lnTo>
                  <a:close/>
                </a:path>
                <a:path w="2431415" h="1212215">
                  <a:moveTo>
                    <a:pt x="1263320" y="752231"/>
                  </a:moveTo>
                  <a:lnTo>
                    <a:pt x="1257774" y="752231"/>
                  </a:lnTo>
                  <a:lnTo>
                    <a:pt x="1255614" y="749691"/>
                  </a:lnTo>
                  <a:lnTo>
                    <a:pt x="1254174" y="748421"/>
                  </a:lnTo>
                  <a:lnTo>
                    <a:pt x="1253454" y="744611"/>
                  </a:lnTo>
                  <a:lnTo>
                    <a:pt x="1482570" y="744611"/>
                  </a:lnTo>
                  <a:lnTo>
                    <a:pt x="1482410" y="747151"/>
                  </a:lnTo>
                  <a:lnTo>
                    <a:pt x="1482410" y="749691"/>
                  </a:lnTo>
                  <a:lnTo>
                    <a:pt x="1276302" y="749691"/>
                  </a:lnTo>
                  <a:lnTo>
                    <a:pt x="1263320" y="752231"/>
                  </a:lnTo>
                  <a:close/>
                </a:path>
                <a:path w="2431415" h="1212215">
                  <a:moveTo>
                    <a:pt x="1316813" y="768741"/>
                  </a:moveTo>
                  <a:lnTo>
                    <a:pt x="1315373" y="768741"/>
                  </a:lnTo>
                  <a:lnTo>
                    <a:pt x="1314653" y="767471"/>
                  </a:lnTo>
                  <a:lnTo>
                    <a:pt x="1312493" y="766201"/>
                  </a:lnTo>
                  <a:lnTo>
                    <a:pt x="1306733" y="763661"/>
                  </a:lnTo>
                  <a:lnTo>
                    <a:pt x="1291613" y="763661"/>
                  </a:lnTo>
                  <a:lnTo>
                    <a:pt x="1289453" y="762391"/>
                  </a:lnTo>
                  <a:lnTo>
                    <a:pt x="1286573" y="759851"/>
                  </a:lnTo>
                  <a:lnTo>
                    <a:pt x="1285853" y="756041"/>
                  </a:lnTo>
                  <a:lnTo>
                    <a:pt x="1282253" y="749691"/>
                  </a:lnTo>
                  <a:lnTo>
                    <a:pt x="1482410" y="749691"/>
                  </a:lnTo>
                  <a:lnTo>
                    <a:pt x="1482410" y="756041"/>
                  </a:lnTo>
                  <a:lnTo>
                    <a:pt x="1486730" y="758581"/>
                  </a:lnTo>
                  <a:lnTo>
                    <a:pt x="1635768" y="758581"/>
                  </a:lnTo>
                  <a:lnTo>
                    <a:pt x="1636747" y="762391"/>
                  </a:lnTo>
                  <a:lnTo>
                    <a:pt x="1324733" y="762391"/>
                  </a:lnTo>
                  <a:lnTo>
                    <a:pt x="1323149" y="763661"/>
                  </a:lnTo>
                  <a:lnTo>
                    <a:pt x="1306733" y="763661"/>
                  </a:lnTo>
                  <a:lnTo>
                    <a:pt x="1297373" y="766201"/>
                  </a:lnTo>
                  <a:lnTo>
                    <a:pt x="1319981" y="766201"/>
                  </a:lnTo>
                  <a:lnTo>
                    <a:pt x="1316813" y="768741"/>
                  </a:lnTo>
                  <a:close/>
                </a:path>
                <a:path w="2431415" h="1212215">
                  <a:moveTo>
                    <a:pt x="1368652" y="795411"/>
                  </a:moveTo>
                  <a:lnTo>
                    <a:pt x="1361452" y="795411"/>
                  </a:lnTo>
                  <a:lnTo>
                    <a:pt x="1355692" y="792871"/>
                  </a:lnTo>
                  <a:lnTo>
                    <a:pt x="1348492" y="787791"/>
                  </a:lnTo>
                  <a:lnTo>
                    <a:pt x="1347052" y="780171"/>
                  </a:lnTo>
                  <a:lnTo>
                    <a:pt x="1342732" y="775091"/>
                  </a:lnTo>
                  <a:lnTo>
                    <a:pt x="1339853" y="766201"/>
                  </a:lnTo>
                  <a:lnTo>
                    <a:pt x="1333373" y="763661"/>
                  </a:lnTo>
                  <a:lnTo>
                    <a:pt x="1329773" y="762391"/>
                  </a:lnTo>
                  <a:lnTo>
                    <a:pt x="1636747" y="762391"/>
                  </a:lnTo>
                  <a:lnTo>
                    <a:pt x="1638704" y="770011"/>
                  </a:lnTo>
                  <a:lnTo>
                    <a:pt x="1640898" y="781441"/>
                  </a:lnTo>
                  <a:lnTo>
                    <a:pt x="1641615" y="783981"/>
                  </a:lnTo>
                  <a:lnTo>
                    <a:pt x="1391692" y="783981"/>
                  </a:lnTo>
                  <a:lnTo>
                    <a:pt x="1384492" y="785251"/>
                  </a:lnTo>
                  <a:lnTo>
                    <a:pt x="1375132" y="792871"/>
                  </a:lnTo>
                  <a:lnTo>
                    <a:pt x="1368652" y="795411"/>
                  </a:lnTo>
                  <a:close/>
                </a:path>
                <a:path w="2431415" h="1212215">
                  <a:moveTo>
                    <a:pt x="1010817" y="782711"/>
                  </a:moveTo>
                  <a:lnTo>
                    <a:pt x="1009377" y="781441"/>
                  </a:lnTo>
                  <a:lnTo>
                    <a:pt x="1010817" y="778901"/>
                  </a:lnTo>
                  <a:lnTo>
                    <a:pt x="1013697" y="771281"/>
                  </a:lnTo>
                  <a:lnTo>
                    <a:pt x="1021028" y="771281"/>
                  </a:lnTo>
                  <a:lnTo>
                    <a:pt x="1016397" y="777631"/>
                  </a:lnTo>
                  <a:lnTo>
                    <a:pt x="1012730" y="781441"/>
                  </a:lnTo>
                  <a:lnTo>
                    <a:pt x="1010817" y="782711"/>
                  </a:lnTo>
                  <a:close/>
                </a:path>
                <a:path w="2431415" h="1212215">
                  <a:moveTo>
                    <a:pt x="1401052" y="803031"/>
                  </a:moveTo>
                  <a:lnTo>
                    <a:pt x="1401052" y="792871"/>
                  </a:lnTo>
                  <a:lnTo>
                    <a:pt x="1398892" y="786521"/>
                  </a:lnTo>
                  <a:lnTo>
                    <a:pt x="1391692" y="783981"/>
                  </a:lnTo>
                  <a:lnTo>
                    <a:pt x="1641615" y="783981"/>
                  </a:lnTo>
                  <a:lnTo>
                    <a:pt x="1643767" y="791601"/>
                  </a:lnTo>
                  <a:lnTo>
                    <a:pt x="1648728" y="797951"/>
                  </a:lnTo>
                  <a:lnTo>
                    <a:pt x="1409692" y="797951"/>
                  </a:lnTo>
                  <a:lnTo>
                    <a:pt x="1401052" y="803031"/>
                  </a:lnTo>
                  <a:close/>
                </a:path>
                <a:path w="2431415" h="1212215">
                  <a:moveTo>
                    <a:pt x="1677717" y="800491"/>
                  </a:moveTo>
                  <a:lnTo>
                    <a:pt x="1653768" y="800491"/>
                  </a:lnTo>
                  <a:lnTo>
                    <a:pt x="1657368" y="797951"/>
                  </a:lnTo>
                  <a:lnTo>
                    <a:pt x="1664568" y="790331"/>
                  </a:lnTo>
                  <a:lnTo>
                    <a:pt x="1669608" y="787791"/>
                  </a:lnTo>
                  <a:lnTo>
                    <a:pt x="1673208" y="790331"/>
                  </a:lnTo>
                  <a:lnTo>
                    <a:pt x="1677336" y="797951"/>
                  </a:lnTo>
                  <a:lnTo>
                    <a:pt x="1677717" y="800491"/>
                  </a:lnTo>
                  <a:close/>
                </a:path>
                <a:path w="2431415" h="1212215">
                  <a:moveTo>
                    <a:pt x="1447131" y="827161"/>
                  </a:moveTo>
                  <a:lnTo>
                    <a:pt x="1442811" y="825891"/>
                  </a:lnTo>
                  <a:lnTo>
                    <a:pt x="1441371" y="824621"/>
                  </a:lnTo>
                  <a:lnTo>
                    <a:pt x="1438491" y="823351"/>
                  </a:lnTo>
                  <a:lnTo>
                    <a:pt x="1437771" y="818271"/>
                  </a:lnTo>
                  <a:lnTo>
                    <a:pt x="1433451" y="815731"/>
                  </a:lnTo>
                  <a:lnTo>
                    <a:pt x="1429851" y="805571"/>
                  </a:lnTo>
                  <a:lnTo>
                    <a:pt x="1421211" y="800491"/>
                  </a:lnTo>
                  <a:lnTo>
                    <a:pt x="1416171" y="797951"/>
                  </a:lnTo>
                  <a:lnTo>
                    <a:pt x="1648728" y="797951"/>
                  </a:lnTo>
                  <a:lnTo>
                    <a:pt x="1650888" y="800491"/>
                  </a:lnTo>
                  <a:lnTo>
                    <a:pt x="1677717" y="800491"/>
                  </a:lnTo>
                  <a:lnTo>
                    <a:pt x="1678667" y="806841"/>
                  </a:lnTo>
                  <a:lnTo>
                    <a:pt x="1571689" y="806841"/>
                  </a:lnTo>
                  <a:lnTo>
                    <a:pt x="1566840" y="808111"/>
                  </a:lnTo>
                  <a:lnTo>
                    <a:pt x="1559359" y="810651"/>
                  </a:lnTo>
                  <a:lnTo>
                    <a:pt x="1550123" y="814461"/>
                  </a:lnTo>
                  <a:lnTo>
                    <a:pt x="1540010" y="818271"/>
                  </a:lnTo>
                  <a:lnTo>
                    <a:pt x="1524845" y="822081"/>
                  </a:lnTo>
                  <a:lnTo>
                    <a:pt x="1483130" y="822081"/>
                  </a:lnTo>
                  <a:lnTo>
                    <a:pt x="1476298" y="824621"/>
                  </a:lnTo>
                  <a:lnTo>
                    <a:pt x="1451451" y="824621"/>
                  </a:lnTo>
                  <a:lnTo>
                    <a:pt x="1447131" y="827161"/>
                  </a:lnTo>
                  <a:close/>
                </a:path>
                <a:path w="2431415" h="1212215">
                  <a:moveTo>
                    <a:pt x="1570969" y="815731"/>
                  </a:moveTo>
                  <a:lnTo>
                    <a:pt x="1573129" y="810651"/>
                  </a:lnTo>
                  <a:lnTo>
                    <a:pt x="1573129" y="808111"/>
                  </a:lnTo>
                  <a:lnTo>
                    <a:pt x="1571689" y="806841"/>
                  </a:lnTo>
                  <a:lnTo>
                    <a:pt x="1574569" y="806841"/>
                  </a:lnTo>
                  <a:lnTo>
                    <a:pt x="1573849" y="809381"/>
                  </a:lnTo>
                  <a:lnTo>
                    <a:pt x="1570969" y="815731"/>
                  </a:lnTo>
                  <a:close/>
                </a:path>
                <a:path w="2431415" h="1212215">
                  <a:moveTo>
                    <a:pt x="1576009" y="832241"/>
                  </a:moveTo>
                  <a:lnTo>
                    <a:pt x="1574569" y="832241"/>
                  </a:lnTo>
                  <a:lnTo>
                    <a:pt x="1573062" y="827161"/>
                  </a:lnTo>
                  <a:lnTo>
                    <a:pt x="1573849" y="818271"/>
                  </a:lnTo>
                  <a:lnTo>
                    <a:pt x="1575177" y="810651"/>
                  </a:lnTo>
                  <a:lnTo>
                    <a:pt x="1575289" y="806841"/>
                  </a:lnTo>
                  <a:lnTo>
                    <a:pt x="1678667" y="806841"/>
                  </a:lnTo>
                  <a:lnTo>
                    <a:pt x="1679238" y="810651"/>
                  </a:lnTo>
                  <a:lnTo>
                    <a:pt x="1681004" y="824621"/>
                  </a:lnTo>
                  <a:lnTo>
                    <a:pt x="1681935" y="827161"/>
                  </a:lnTo>
                  <a:lnTo>
                    <a:pt x="1583209" y="827161"/>
                  </a:lnTo>
                  <a:lnTo>
                    <a:pt x="1579609" y="830971"/>
                  </a:lnTo>
                  <a:lnTo>
                    <a:pt x="1576009" y="832241"/>
                  </a:lnTo>
                  <a:close/>
                </a:path>
                <a:path w="2431415" h="1212215">
                  <a:moveTo>
                    <a:pt x="1510490" y="823351"/>
                  </a:moveTo>
                  <a:lnTo>
                    <a:pt x="1496675" y="822081"/>
                  </a:lnTo>
                  <a:lnTo>
                    <a:pt x="1524845" y="822081"/>
                  </a:lnTo>
                  <a:lnTo>
                    <a:pt x="1510490" y="823351"/>
                  </a:lnTo>
                  <a:close/>
                </a:path>
                <a:path w="2431415" h="1212215">
                  <a:moveTo>
                    <a:pt x="1449291" y="837321"/>
                  </a:moveTo>
                  <a:lnTo>
                    <a:pt x="1447851" y="836051"/>
                  </a:lnTo>
                  <a:lnTo>
                    <a:pt x="1448571" y="833511"/>
                  </a:lnTo>
                  <a:lnTo>
                    <a:pt x="1452891" y="824621"/>
                  </a:lnTo>
                  <a:lnTo>
                    <a:pt x="1476298" y="824621"/>
                  </a:lnTo>
                  <a:lnTo>
                    <a:pt x="1472882" y="825891"/>
                  </a:lnTo>
                  <a:lnTo>
                    <a:pt x="1462701" y="830971"/>
                  </a:lnTo>
                  <a:lnTo>
                    <a:pt x="1454275" y="836051"/>
                  </a:lnTo>
                  <a:lnTo>
                    <a:pt x="1449291" y="837321"/>
                  </a:lnTo>
                  <a:close/>
                </a:path>
                <a:path w="2431415" h="1212215">
                  <a:moveTo>
                    <a:pt x="1594729" y="844941"/>
                  </a:moveTo>
                  <a:lnTo>
                    <a:pt x="1588249" y="841131"/>
                  </a:lnTo>
                  <a:lnTo>
                    <a:pt x="1584649" y="839861"/>
                  </a:lnTo>
                  <a:lnTo>
                    <a:pt x="1582489" y="836051"/>
                  </a:lnTo>
                  <a:lnTo>
                    <a:pt x="1583209" y="827161"/>
                  </a:lnTo>
                  <a:lnTo>
                    <a:pt x="1681935" y="827161"/>
                  </a:lnTo>
                  <a:lnTo>
                    <a:pt x="1684727" y="834781"/>
                  </a:lnTo>
                  <a:lnTo>
                    <a:pt x="1687604" y="841131"/>
                  </a:lnTo>
                  <a:lnTo>
                    <a:pt x="1603369" y="841131"/>
                  </a:lnTo>
                  <a:lnTo>
                    <a:pt x="1594729" y="844941"/>
                  </a:lnTo>
                  <a:close/>
                </a:path>
                <a:path w="2431415" h="1212215">
                  <a:moveTo>
                    <a:pt x="1657368" y="891931"/>
                  </a:moveTo>
                  <a:lnTo>
                    <a:pt x="1652328" y="891931"/>
                  </a:lnTo>
                  <a:lnTo>
                    <a:pt x="1648008" y="889391"/>
                  </a:lnTo>
                  <a:lnTo>
                    <a:pt x="1638817" y="881771"/>
                  </a:lnTo>
                  <a:lnTo>
                    <a:pt x="1631178" y="872881"/>
                  </a:lnTo>
                  <a:lnTo>
                    <a:pt x="1624215" y="862721"/>
                  </a:lnTo>
                  <a:lnTo>
                    <a:pt x="1617048" y="853831"/>
                  </a:lnTo>
                  <a:lnTo>
                    <a:pt x="1615608" y="848751"/>
                  </a:lnTo>
                  <a:lnTo>
                    <a:pt x="1613449" y="846211"/>
                  </a:lnTo>
                  <a:lnTo>
                    <a:pt x="1610569" y="843671"/>
                  </a:lnTo>
                  <a:lnTo>
                    <a:pt x="1603369" y="841131"/>
                  </a:lnTo>
                  <a:lnTo>
                    <a:pt x="1687604" y="841131"/>
                  </a:lnTo>
                  <a:lnTo>
                    <a:pt x="1688755" y="843671"/>
                  </a:lnTo>
                  <a:lnTo>
                    <a:pt x="1692647" y="853831"/>
                  </a:lnTo>
                  <a:lnTo>
                    <a:pt x="1697080" y="862721"/>
                  </a:lnTo>
                  <a:lnTo>
                    <a:pt x="1702727" y="867801"/>
                  </a:lnTo>
                  <a:lnTo>
                    <a:pt x="1706327" y="869071"/>
                  </a:lnTo>
                  <a:lnTo>
                    <a:pt x="1731009" y="869071"/>
                  </a:lnTo>
                  <a:lnTo>
                    <a:pt x="1734092" y="871611"/>
                  </a:lnTo>
                  <a:lnTo>
                    <a:pt x="1738907" y="879231"/>
                  </a:lnTo>
                  <a:lnTo>
                    <a:pt x="1742912" y="888121"/>
                  </a:lnTo>
                  <a:lnTo>
                    <a:pt x="1743845" y="890661"/>
                  </a:lnTo>
                  <a:lnTo>
                    <a:pt x="1663848" y="890661"/>
                  </a:lnTo>
                  <a:lnTo>
                    <a:pt x="1657368" y="891931"/>
                  </a:lnTo>
                  <a:close/>
                </a:path>
                <a:path w="2431415" h="1212215">
                  <a:moveTo>
                    <a:pt x="938098" y="858911"/>
                  </a:moveTo>
                  <a:lnTo>
                    <a:pt x="940258" y="853831"/>
                  </a:lnTo>
                  <a:lnTo>
                    <a:pt x="941698" y="851291"/>
                  </a:lnTo>
                  <a:lnTo>
                    <a:pt x="943622" y="851291"/>
                  </a:lnTo>
                  <a:lnTo>
                    <a:pt x="940213" y="855101"/>
                  </a:lnTo>
                  <a:lnTo>
                    <a:pt x="938098" y="858911"/>
                  </a:lnTo>
                  <a:close/>
                </a:path>
                <a:path w="2431415" h="1212215">
                  <a:moveTo>
                    <a:pt x="1731009" y="869071"/>
                  </a:moveTo>
                  <a:lnTo>
                    <a:pt x="1706327" y="869071"/>
                  </a:lnTo>
                  <a:lnTo>
                    <a:pt x="1709927" y="867801"/>
                  </a:lnTo>
                  <a:lnTo>
                    <a:pt x="1714247" y="866531"/>
                  </a:lnTo>
                  <a:lnTo>
                    <a:pt x="1720007" y="865261"/>
                  </a:lnTo>
                  <a:lnTo>
                    <a:pt x="1724327" y="865261"/>
                  </a:lnTo>
                  <a:lnTo>
                    <a:pt x="1727927" y="866531"/>
                  </a:lnTo>
                  <a:lnTo>
                    <a:pt x="1731009" y="869071"/>
                  </a:lnTo>
                  <a:close/>
                </a:path>
                <a:path w="2431415" h="1212215">
                  <a:moveTo>
                    <a:pt x="915779" y="871611"/>
                  </a:moveTo>
                  <a:lnTo>
                    <a:pt x="915059" y="871611"/>
                  </a:lnTo>
                  <a:lnTo>
                    <a:pt x="915059" y="870341"/>
                  </a:lnTo>
                  <a:lnTo>
                    <a:pt x="913619" y="867801"/>
                  </a:lnTo>
                  <a:lnTo>
                    <a:pt x="923157" y="867801"/>
                  </a:lnTo>
                  <a:lnTo>
                    <a:pt x="921842" y="869071"/>
                  </a:lnTo>
                  <a:lnTo>
                    <a:pt x="915779" y="871611"/>
                  </a:lnTo>
                  <a:close/>
                </a:path>
                <a:path w="2431415" h="1212215">
                  <a:moveTo>
                    <a:pt x="840900" y="902091"/>
                  </a:moveTo>
                  <a:lnTo>
                    <a:pt x="834420" y="898281"/>
                  </a:lnTo>
                  <a:lnTo>
                    <a:pt x="833700" y="895741"/>
                  </a:lnTo>
                  <a:lnTo>
                    <a:pt x="832260" y="889391"/>
                  </a:lnTo>
                  <a:lnTo>
                    <a:pt x="834420" y="879231"/>
                  </a:lnTo>
                  <a:lnTo>
                    <a:pt x="886469" y="879231"/>
                  </a:lnTo>
                  <a:lnTo>
                    <a:pt x="882614" y="881771"/>
                  </a:lnTo>
                  <a:lnTo>
                    <a:pt x="879029" y="884311"/>
                  </a:lnTo>
                  <a:lnTo>
                    <a:pt x="862095" y="884311"/>
                  </a:lnTo>
                  <a:lnTo>
                    <a:pt x="858540" y="885581"/>
                  </a:lnTo>
                  <a:lnTo>
                    <a:pt x="854445" y="890661"/>
                  </a:lnTo>
                  <a:lnTo>
                    <a:pt x="853218" y="893201"/>
                  </a:lnTo>
                  <a:lnTo>
                    <a:pt x="849540" y="893201"/>
                  </a:lnTo>
                  <a:lnTo>
                    <a:pt x="840900" y="902091"/>
                  </a:lnTo>
                  <a:close/>
                </a:path>
                <a:path w="2431415" h="1212215">
                  <a:moveTo>
                    <a:pt x="871859" y="889391"/>
                  </a:moveTo>
                  <a:lnTo>
                    <a:pt x="869699" y="888121"/>
                  </a:lnTo>
                  <a:lnTo>
                    <a:pt x="865380" y="884311"/>
                  </a:lnTo>
                  <a:lnTo>
                    <a:pt x="879029" y="884311"/>
                  </a:lnTo>
                  <a:lnTo>
                    <a:pt x="871859" y="889391"/>
                  </a:lnTo>
                  <a:close/>
                </a:path>
                <a:path w="2431415" h="1212215">
                  <a:moveTo>
                    <a:pt x="1715687" y="931301"/>
                  </a:moveTo>
                  <a:lnTo>
                    <a:pt x="1703638" y="919871"/>
                  </a:lnTo>
                  <a:lnTo>
                    <a:pt x="1689497" y="912251"/>
                  </a:lnTo>
                  <a:lnTo>
                    <a:pt x="1675491" y="903361"/>
                  </a:lnTo>
                  <a:lnTo>
                    <a:pt x="1663848" y="890661"/>
                  </a:lnTo>
                  <a:lnTo>
                    <a:pt x="1743845" y="890661"/>
                  </a:lnTo>
                  <a:lnTo>
                    <a:pt x="1746647" y="898281"/>
                  </a:lnTo>
                  <a:lnTo>
                    <a:pt x="1754319" y="905901"/>
                  </a:lnTo>
                  <a:lnTo>
                    <a:pt x="1761586" y="914791"/>
                  </a:lnTo>
                  <a:lnTo>
                    <a:pt x="1769124" y="922411"/>
                  </a:lnTo>
                  <a:lnTo>
                    <a:pt x="1777606" y="928761"/>
                  </a:lnTo>
                  <a:lnTo>
                    <a:pt x="1722167" y="928761"/>
                  </a:lnTo>
                  <a:lnTo>
                    <a:pt x="1715687" y="931301"/>
                  </a:lnTo>
                  <a:close/>
                </a:path>
                <a:path w="2431415" h="1212215">
                  <a:moveTo>
                    <a:pt x="851700" y="896347"/>
                  </a:moveTo>
                  <a:lnTo>
                    <a:pt x="851700" y="894471"/>
                  </a:lnTo>
                  <a:lnTo>
                    <a:pt x="850980" y="894471"/>
                  </a:lnTo>
                  <a:lnTo>
                    <a:pt x="849540" y="893201"/>
                  </a:lnTo>
                  <a:lnTo>
                    <a:pt x="853218" y="893201"/>
                  </a:lnTo>
                  <a:lnTo>
                    <a:pt x="851700" y="896347"/>
                  </a:lnTo>
                  <a:close/>
                </a:path>
                <a:path w="2431415" h="1212215">
                  <a:moveTo>
                    <a:pt x="849540" y="900821"/>
                  </a:moveTo>
                  <a:lnTo>
                    <a:pt x="851700" y="896347"/>
                  </a:lnTo>
                  <a:lnTo>
                    <a:pt x="851700" y="897011"/>
                  </a:lnTo>
                  <a:lnTo>
                    <a:pt x="849540" y="900821"/>
                  </a:lnTo>
                  <a:close/>
                </a:path>
                <a:path w="2431415" h="1212215">
                  <a:moveTo>
                    <a:pt x="1761046" y="968131"/>
                  </a:moveTo>
                  <a:lnTo>
                    <a:pt x="1753813" y="959241"/>
                  </a:lnTo>
                  <a:lnTo>
                    <a:pt x="1747457" y="949081"/>
                  </a:lnTo>
                  <a:lnTo>
                    <a:pt x="1740695" y="938921"/>
                  </a:lnTo>
                  <a:lnTo>
                    <a:pt x="1732247" y="931301"/>
                  </a:lnTo>
                  <a:lnTo>
                    <a:pt x="1727927" y="928761"/>
                  </a:lnTo>
                  <a:lnTo>
                    <a:pt x="1777606" y="928761"/>
                  </a:lnTo>
                  <a:lnTo>
                    <a:pt x="1779766" y="927491"/>
                  </a:lnTo>
                  <a:lnTo>
                    <a:pt x="1781926" y="927491"/>
                  </a:lnTo>
                  <a:lnTo>
                    <a:pt x="1783366" y="930031"/>
                  </a:lnTo>
                  <a:lnTo>
                    <a:pt x="1789126" y="931301"/>
                  </a:lnTo>
                  <a:lnTo>
                    <a:pt x="1791286" y="937651"/>
                  </a:lnTo>
                  <a:lnTo>
                    <a:pt x="1794886" y="942731"/>
                  </a:lnTo>
                  <a:lnTo>
                    <a:pt x="1799206" y="949081"/>
                  </a:lnTo>
                  <a:lnTo>
                    <a:pt x="1802086" y="952891"/>
                  </a:lnTo>
                  <a:lnTo>
                    <a:pt x="1807846" y="956701"/>
                  </a:lnTo>
                  <a:lnTo>
                    <a:pt x="1813707" y="957971"/>
                  </a:lnTo>
                  <a:lnTo>
                    <a:pt x="1987123" y="957971"/>
                  </a:lnTo>
                  <a:lnTo>
                    <a:pt x="1987123" y="963051"/>
                  </a:lnTo>
                  <a:lnTo>
                    <a:pt x="1767526" y="963051"/>
                  </a:lnTo>
                  <a:lnTo>
                    <a:pt x="1761046" y="968131"/>
                  </a:lnTo>
                  <a:close/>
                </a:path>
                <a:path w="2431415" h="1212215">
                  <a:moveTo>
                    <a:pt x="1987123" y="957971"/>
                  </a:moveTo>
                  <a:lnTo>
                    <a:pt x="1813707" y="957971"/>
                  </a:lnTo>
                  <a:lnTo>
                    <a:pt x="1820715" y="956701"/>
                  </a:lnTo>
                  <a:lnTo>
                    <a:pt x="1829209" y="951621"/>
                  </a:lnTo>
                  <a:lnTo>
                    <a:pt x="1839525" y="942731"/>
                  </a:lnTo>
                  <a:lnTo>
                    <a:pt x="1850033" y="940191"/>
                  </a:lnTo>
                  <a:lnTo>
                    <a:pt x="1860405" y="936381"/>
                  </a:lnTo>
                  <a:lnTo>
                    <a:pt x="1869697" y="933841"/>
                  </a:lnTo>
                  <a:lnTo>
                    <a:pt x="1876965" y="935111"/>
                  </a:lnTo>
                  <a:lnTo>
                    <a:pt x="1879125" y="936381"/>
                  </a:lnTo>
                  <a:lnTo>
                    <a:pt x="1879845" y="937651"/>
                  </a:lnTo>
                  <a:lnTo>
                    <a:pt x="1882005" y="940191"/>
                  </a:lnTo>
                  <a:lnTo>
                    <a:pt x="1939660" y="940191"/>
                  </a:lnTo>
                  <a:lnTo>
                    <a:pt x="1943136" y="941461"/>
                  </a:lnTo>
                  <a:lnTo>
                    <a:pt x="1949684" y="944001"/>
                  </a:lnTo>
                  <a:lnTo>
                    <a:pt x="1956163" y="947811"/>
                  </a:lnTo>
                  <a:lnTo>
                    <a:pt x="1957603" y="947811"/>
                  </a:lnTo>
                  <a:lnTo>
                    <a:pt x="1957603" y="949081"/>
                  </a:lnTo>
                  <a:lnTo>
                    <a:pt x="1958323" y="949081"/>
                  </a:lnTo>
                  <a:lnTo>
                    <a:pt x="1963858" y="950351"/>
                  </a:lnTo>
                  <a:lnTo>
                    <a:pt x="1984963" y="950351"/>
                  </a:lnTo>
                  <a:lnTo>
                    <a:pt x="1987123" y="954161"/>
                  </a:lnTo>
                  <a:lnTo>
                    <a:pt x="1987123" y="957971"/>
                  </a:lnTo>
                  <a:close/>
                </a:path>
                <a:path w="2431415" h="1212215">
                  <a:moveTo>
                    <a:pt x="1919444" y="940191"/>
                  </a:moveTo>
                  <a:lnTo>
                    <a:pt x="1882005" y="940191"/>
                  </a:lnTo>
                  <a:lnTo>
                    <a:pt x="1892917" y="936381"/>
                  </a:lnTo>
                  <a:lnTo>
                    <a:pt x="1902344" y="936381"/>
                  </a:lnTo>
                  <a:lnTo>
                    <a:pt x="1910962" y="938921"/>
                  </a:lnTo>
                  <a:lnTo>
                    <a:pt x="1919444" y="940191"/>
                  </a:lnTo>
                  <a:close/>
                </a:path>
                <a:path w="2431415" h="1212215">
                  <a:moveTo>
                    <a:pt x="1939660" y="940191"/>
                  </a:moveTo>
                  <a:lnTo>
                    <a:pt x="1919444" y="940191"/>
                  </a:lnTo>
                  <a:lnTo>
                    <a:pt x="1928421" y="938921"/>
                  </a:lnTo>
                  <a:lnTo>
                    <a:pt x="1936184" y="938921"/>
                  </a:lnTo>
                  <a:lnTo>
                    <a:pt x="1939660" y="940191"/>
                  </a:lnTo>
                  <a:close/>
                </a:path>
                <a:path w="2431415" h="1212215">
                  <a:moveTo>
                    <a:pt x="1984963" y="950351"/>
                  </a:moveTo>
                  <a:lnTo>
                    <a:pt x="1963858" y="950351"/>
                  </a:lnTo>
                  <a:lnTo>
                    <a:pt x="1976548" y="947811"/>
                  </a:lnTo>
                  <a:lnTo>
                    <a:pt x="1982083" y="949081"/>
                  </a:lnTo>
                  <a:lnTo>
                    <a:pt x="1984963" y="950351"/>
                  </a:lnTo>
                  <a:close/>
                </a:path>
                <a:path w="2431415" h="1212215">
                  <a:moveTo>
                    <a:pt x="1792726" y="997341"/>
                  </a:moveTo>
                  <a:lnTo>
                    <a:pt x="1788406" y="997341"/>
                  </a:lnTo>
                  <a:lnTo>
                    <a:pt x="1784840" y="990991"/>
                  </a:lnTo>
                  <a:lnTo>
                    <a:pt x="1779597" y="970671"/>
                  </a:lnTo>
                  <a:lnTo>
                    <a:pt x="1774006" y="964321"/>
                  </a:lnTo>
                  <a:lnTo>
                    <a:pt x="1771126" y="963051"/>
                  </a:lnTo>
                  <a:lnTo>
                    <a:pt x="1987123" y="963051"/>
                  </a:lnTo>
                  <a:lnTo>
                    <a:pt x="1991139" y="965591"/>
                  </a:lnTo>
                  <a:lnTo>
                    <a:pt x="1966243" y="965591"/>
                  </a:lnTo>
                  <a:lnTo>
                    <a:pt x="1961203" y="970671"/>
                  </a:lnTo>
                  <a:lnTo>
                    <a:pt x="1955803" y="983371"/>
                  </a:lnTo>
                  <a:lnTo>
                    <a:pt x="1953284" y="983371"/>
                  </a:lnTo>
                  <a:lnTo>
                    <a:pt x="1947524" y="988451"/>
                  </a:lnTo>
                  <a:lnTo>
                    <a:pt x="1932404" y="988451"/>
                  </a:lnTo>
                  <a:lnTo>
                    <a:pt x="1930470" y="989721"/>
                  </a:lnTo>
                  <a:lnTo>
                    <a:pt x="1859775" y="989721"/>
                  </a:lnTo>
                  <a:lnTo>
                    <a:pt x="1847479" y="990991"/>
                  </a:lnTo>
                  <a:lnTo>
                    <a:pt x="1842188" y="994801"/>
                  </a:lnTo>
                  <a:lnTo>
                    <a:pt x="1795606" y="994801"/>
                  </a:lnTo>
                  <a:lnTo>
                    <a:pt x="1792726" y="997341"/>
                  </a:lnTo>
                  <a:close/>
                </a:path>
                <a:path w="2431415" h="1212215">
                  <a:moveTo>
                    <a:pt x="1994323" y="1048141"/>
                  </a:moveTo>
                  <a:lnTo>
                    <a:pt x="1987123" y="1048141"/>
                  </a:lnTo>
                  <a:lnTo>
                    <a:pt x="1979316" y="1039251"/>
                  </a:lnTo>
                  <a:lnTo>
                    <a:pt x="1974343" y="1026551"/>
                  </a:lnTo>
                  <a:lnTo>
                    <a:pt x="1970721" y="1013851"/>
                  </a:lnTo>
                  <a:lnTo>
                    <a:pt x="1966963" y="1003691"/>
                  </a:lnTo>
                  <a:lnTo>
                    <a:pt x="1969101" y="988451"/>
                  </a:lnTo>
                  <a:lnTo>
                    <a:pt x="1970023" y="977021"/>
                  </a:lnTo>
                  <a:lnTo>
                    <a:pt x="1969596" y="969401"/>
                  </a:lnTo>
                  <a:lnTo>
                    <a:pt x="1967683" y="966861"/>
                  </a:lnTo>
                  <a:lnTo>
                    <a:pt x="1966243" y="965591"/>
                  </a:lnTo>
                  <a:lnTo>
                    <a:pt x="1991139" y="965591"/>
                  </a:lnTo>
                  <a:lnTo>
                    <a:pt x="1995155" y="968131"/>
                  </a:lnTo>
                  <a:lnTo>
                    <a:pt x="2002243" y="975751"/>
                  </a:lnTo>
                  <a:lnTo>
                    <a:pt x="2008790" y="983371"/>
                  </a:lnTo>
                  <a:lnTo>
                    <a:pt x="2015203" y="993531"/>
                  </a:lnTo>
                  <a:lnTo>
                    <a:pt x="2015203" y="1004961"/>
                  </a:lnTo>
                  <a:lnTo>
                    <a:pt x="2022978" y="1004961"/>
                  </a:lnTo>
                  <a:lnTo>
                    <a:pt x="2023842" y="1007501"/>
                  </a:lnTo>
                  <a:lnTo>
                    <a:pt x="2028882" y="1010041"/>
                  </a:lnTo>
                  <a:lnTo>
                    <a:pt x="2034642" y="1011311"/>
                  </a:lnTo>
                  <a:lnTo>
                    <a:pt x="2039682" y="1012581"/>
                  </a:lnTo>
                  <a:lnTo>
                    <a:pt x="2044328" y="1016391"/>
                  </a:lnTo>
                  <a:lnTo>
                    <a:pt x="2048232" y="1021471"/>
                  </a:lnTo>
                  <a:lnTo>
                    <a:pt x="2050921" y="1029091"/>
                  </a:lnTo>
                  <a:lnTo>
                    <a:pt x="2051922" y="1039251"/>
                  </a:lnTo>
                  <a:lnTo>
                    <a:pt x="2054815" y="1045601"/>
                  </a:lnTo>
                  <a:lnTo>
                    <a:pt x="1999363" y="1045601"/>
                  </a:lnTo>
                  <a:lnTo>
                    <a:pt x="1994323" y="1048141"/>
                  </a:lnTo>
                  <a:close/>
                </a:path>
                <a:path w="2431415" h="1212215">
                  <a:moveTo>
                    <a:pt x="1955341" y="984459"/>
                  </a:moveTo>
                  <a:lnTo>
                    <a:pt x="1954723" y="983371"/>
                  </a:lnTo>
                  <a:lnTo>
                    <a:pt x="1955803" y="983371"/>
                  </a:lnTo>
                  <a:lnTo>
                    <a:pt x="1955341" y="984459"/>
                  </a:lnTo>
                  <a:close/>
                </a:path>
                <a:path w="2431415" h="1212215">
                  <a:moveTo>
                    <a:pt x="1954723" y="985911"/>
                  </a:moveTo>
                  <a:lnTo>
                    <a:pt x="1955341" y="984459"/>
                  </a:lnTo>
                  <a:lnTo>
                    <a:pt x="1955443" y="984641"/>
                  </a:lnTo>
                  <a:lnTo>
                    <a:pt x="1954723" y="985911"/>
                  </a:lnTo>
                  <a:close/>
                </a:path>
                <a:path w="2431415" h="1212215">
                  <a:moveTo>
                    <a:pt x="1941764" y="993531"/>
                  </a:moveTo>
                  <a:lnTo>
                    <a:pt x="1934564" y="989721"/>
                  </a:lnTo>
                  <a:lnTo>
                    <a:pt x="1933844" y="989721"/>
                  </a:lnTo>
                  <a:lnTo>
                    <a:pt x="1932404" y="988451"/>
                  </a:lnTo>
                  <a:lnTo>
                    <a:pt x="1947524" y="988451"/>
                  </a:lnTo>
                  <a:lnTo>
                    <a:pt x="1941764" y="993531"/>
                  </a:lnTo>
                  <a:close/>
                </a:path>
                <a:path w="2431415" h="1212215">
                  <a:moveTo>
                    <a:pt x="1916935" y="998611"/>
                  </a:moveTo>
                  <a:lnTo>
                    <a:pt x="1905314" y="998611"/>
                  </a:lnTo>
                  <a:lnTo>
                    <a:pt x="1894638" y="996071"/>
                  </a:lnTo>
                  <a:lnTo>
                    <a:pt x="1882005" y="996071"/>
                  </a:lnTo>
                  <a:lnTo>
                    <a:pt x="1870586" y="993531"/>
                  </a:lnTo>
                  <a:lnTo>
                    <a:pt x="1859775" y="989721"/>
                  </a:lnTo>
                  <a:lnTo>
                    <a:pt x="1930470" y="989721"/>
                  </a:lnTo>
                  <a:lnTo>
                    <a:pt x="1916935" y="998611"/>
                  </a:lnTo>
                  <a:close/>
                </a:path>
                <a:path w="2431415" h="1212215">
                  <a:moveTo>
                    <a:pt x="1800646" y="1020201"/>
                  </a:moveTo>
                  <a:lnTo>
                    <a:pt x="1797766" y="1018931"/>
                  </a:lnTo>
                  <a:lnTo>
                    <a:pt x="1799206" y="1002421"/>
                  </a:lnTo>
                  <a:lnTo>
                    <a:pt x="1795606" y="994801"/>
                  </a:lnTo>
                  <a:lnTo>
                    <a:pt x="1842188" y="994801"/>
                  </a:lnTo>
                  <a:lnTo>
                    <a:pt x="1831605" y="1002421"/>
                  </a:lnTo>
                  <a:lnTo>
                    <a:pt x="1823775" y="1006231"/>
                  </a:lnTo>
                  <a:lnTo>
                    <a:pt x="1808566" y="1006231"/>
                  </a:lnTo>
                  <a:lnTo>
                    <a:pt x="1803526" y="1016391"/>
                  </a:lnTo>
                  <a:lnTo>
                    <a:pt x="1800646" y="1020201"/>
                  </a:lnTo>
                  <a:close/>
                </a:path>
                <a:path w="2431415" h="1212215">
                  <a:moveTo>
                    <a:pt x="2022978" y="1004961"/>
                  </a:moveTo>
                  <a:lnTo>
                    <a:pt x="2015203" y="1004961"/>
                  </a:lnTo>
                  <a:lnTo>
                    <a:pt x="2021683" y="1001151"/>
                  </a:lnTo>
                  <a:lnTo>
                    <a:pt x="2022978" y="1004961"/>
                  </a:lnTo>
                  <a:close/>
                </a:path>
                <a:path w="2431415" h="1212215">
                  <a:moveTo>
                    <a:pt x="1803526" y="1018931"/>
                  </a:moveTo>
                  <a:lnTo>
                    <a:pt x="1802806" y="1018931"/>
                  </a:lnTo>
                  <a:lnTo>
                    <a:pt x="1804246" y="1015121"/>
                  </a:lnTo>
                  <a:lnTo>
                    <a:pt x="1808566" y="1006231"/>
                  </a:lnTo>
                  <a:lnTo>
                    <a:pt x="1823775" y="1006231"/>
                  </a:lnTo>
                  <a:lnTo>
                    <a:pt x="1815406" y="1012581"/>
                  </a:lnTo>
                  <a:lnTo>
                    <a:pt x="1808116" y="1017661"/>
                  </a:lnTo>
                  <a:lnTo>
                    <a:pt x="1803526" y="1018931"/>
                  </a:lnTo>
                  <a:close/>
                </a:path>
                <a:path w="2431415" h="1212215">
                  <a:moveTo>
                    <a:pt x="2082792" y="1167521"/>
                  </a:moveTo>
                  <a:lnTo>
                    <a:pt x="2074242" y="1167521"/>
                  </a:lnTo>
                  <a:lnTo>
                    <a:pt x="2071362" y="1166251"/>
                  </a:lnTo>
                  <a:lnTo>
                    <a:pt x="2069922" y="1162441"/>
                  </a:lnTo>
                  <a:lnTo>
                    <a:pt x="2068482" y="1162441"/>
                  </a:lnTo>
                  <a:lnTo>
                    <a:pt x="2067042" y="1161171"/>
                  </a:lnTo>
                  <a:lnTo>
                    <a:pt x="2068482" y="1158631"/>
                  </a:lnTo>
                  <a:lnTo>
                    <a:pt x="2067762" y="1149741"/>
                  </a:lnTo>
                  <a:lnTo>
                    <a:pt x="2059122" y="1145931"/>
                  </a:lnTo>
                  <a:lnTo>
                    <a:pt x="2053362" y="1145931"/>
                  </a:lnTo>
                  <a:lnTo>
                    <a:pt x="2046961" y="1138311"/>
                  </a:lnTo>
                  <a:lnTo>
                    <a:pt x="2040492" y="1126881"/>
                  </a:lnTo>
                  <a:lnTo>
                    <a:pt x="2033619" y="1114181"/>
                  </a:lnTo>
                  <a:lnTo>
                    <a:pt x="2026002" y="1101481"/>
                  </a:lnTo>
                  <a:lnTo>
                    <a:pt x="2014865" y="1055761"/>
                  </a:lnTo>
                  <a:lnTo>
                    <a:pt x="2004403" y="1045601"/>
                  </a:lnTo>
                  <a:lnTo>
                    <a:pt x="2054815" y="1045601"/>
                  </a:lnTo>
                  <a:lnTo>
                    <a:pt x="2055972" y="1048141"/>
                  </a:lnTo>
                  <a:lnTo>
                    <a:pt x="2060562" y="1054491"/>
                  </a:lnTo>
                  <a:lnTo>
                    <a:pt x="2065692" y="1059571"/>
                  </a:lnTo>
                  <a:lnTo>
                    <a:pt x="2071362" y="1062111"/>
                  </a:lnTo>
                  <a:lnTo>
                    <a:pt x="2078562" y="1065921"/>
                  </a:lnTo>
                  <a:lnTo>
                    <a:pt x="2082162" y="1065921"/>
                  </a:lnTo>
                  <a:lnTo>
                    <a:pt x="2083602" y="1071001"/>
                  </a:lnTo>
                  <a:lnTo>
                    <a:pt x="2086482" y="1074811"/>
                  </a:lnTo>
                  <a:lnTo>
                    <a:pt x="2090801" y="1076081"/>
                  </a:lnTo>
                  <a:lnTo>
                    <a:pt x="2096674" y="1078621"/>
                  </a:lnTo>
                  <a:lnTo>
                    <a:pt x="2103221" y="1078621"/>
                  </a:lnTo>
                  <a:lnTo>
                    <a:pt x="2116721" y="1081161"/>
                  </a:lnTo>
                  <a:lnTo>
                    <a:pt x="2117441" y="1086241"/>
                  </a:lnTo>
                  <a:lnTo>
                    <a:pt x="2120321" y="1088781"/>
                  </a:lnTo>
                  <a:lnTo>
                    <a:pt x="2123201" y="1090051"/>
                  </a:lnTo>
                  <a:lnTo>
                    <a:pt x="2130491" y="1091321"/>
                  </a:lnTo>
                  <a:lnTo>
                    <a:pt x="2253519" y="1091321"/>
                  </a:lnTo>
                  <a:lnTo>
                    <a:pt x="2254959" y="1095131"/>
                  </a:lnTo>
                  <a:lnTo>
                    <a:pt x="2257119" y="1097671"/>
                  </a:lnTo>
                  <a:lnTo>
                    <a:pt x="2260719" y="1098941"/>
                  </a:lnTo>
                  <a:lnTo>
                    <a:pt x="2267199" y="1101481"/>
                  </a:lnTo>
                  <a:lnTo>
                    <a:pt x="2279799" y="1101481"/>
                  </a:lnTo>
                  <a:lnTo>
                    <a:pt x="2283039" y="1102751"/>
                  </a:lnTo>
                  <a:lnTo>
                    <a:pt x="2283759" y="1104021"/>
                  </a:lnTo>
                  <a:lnTo>
                    <a:pt x="2284479" y="1104021"/>
                  </a:lnTo>
                  <a:lnTo>
                    <a:pt x="2280879" y="1119261"/>
                  </a:lnTo>
                  <a:lnTo>
                    <a:pt x="2283039" y="1125611"/>
                  </a:lnTo>
                  <a:lnTo>
                    <a:pt x="2290239" y="1129421"/>
                  </a:lnTo>
                  <a:lnTo>
                    <a:pt x="2386203" y="1129421"/>
                  </a:lnTo>
                  <a:lnTo>
                    <a:pt x="2386546" y="1135771"/>
                  </a:lnTo>
                  <a:lnTo>
                    <a:pt x="2235193" y="1135771"/>
                  </a:lnTo>
                  <a:lnTo>
                    <a:pt x="2226070" y="1138311"/>
                  </a:lnTo>
                  <a:lnTo>
                    <a:pt x="2191600" y="1138311"/>
                  </a:lnTo>
                  <a:lnTo>
                    <a:pt x="2187965" y="1144661"/>
                  </a:lnTo>
                  <a:lnTo>
                    <a:pt x="2158480" y="1144661"/>
                  </a:lnTo>
                  <a:lnTo>
                    <a:pt x="2144688" y="1145931"/>
                  </a:lnTo>
                  <a:lnTo>
                    <a:pt x="2114975" y="1157361"/>
                  </a:lnTo>
                  <a:lnTo>
                    <a:pt x="2097281" y="1157361"/>
                  </a:lnTo>
                  <a:lnTo>
                    <a:pt x="2089125" y="1163711"/>
                  </a:lnTo>
                  <a:lnTo>
                    <a:pt x="2082792" y="1167521"/>
                  </a:lnTo>
                  <a:close/>
                </a:path>
                <a:path w="2431415" h="1212215">
                  <a:moveTo>
                    <a:pt x="2249919" y="1091321"/>
                  </a:moveTo>
                  <a:lnTo>
                    <a:pt x="2130491" y="1091321"/>
                  </a:lnTo>
                  <a:lnTo>
                    <a:pt x="2147501" y="1088781"/>
                  </a:lnTo>
                  <a:lnTo>
                    <a:pt x="2155601" y="1088781"/>
                  </a:lnTo>
                  <a:lnTo>
                    <a:pt x="2164499" y="1086241"/>
                  </a:lnTo>
                  <a:lnTo>
                    <a:pt x="2185266" y="1078621"/>
                  </a:lnTo>
                  <a:lnTo>
                    <a:pt x="2193760" y="1079891"/>
                  </a:lnTo>
                  <a:lnTo>
                    <a:pt x="2196640" y="1079891"/>
                  </a:lnTo>
                  <a:lnTo>
                    <a:pt x="2198080" y="1082431"/>
                  </a:lnTo>
                  <a:lnTo>
                    <a:pt x="2199520" y="1086241"/>
                  </a:lnTo>
                  <a:lnTo>
                    <a:pt x="2243259" y="1086241"/>
                  </a:lnTo>
                  <a:lnTo>
                    <a:pt x="2244159" y="1087511"/>
                  </a:lnTo>
                  <a:lnTo>
                    <a:pt x="2249919" y="1091321"/>
                  </a:lnTo>
                  <a:close/>
                </a:path>
                <a:path w="2431415" h="1212215">
                  <a:moveTo>
                    <a:pt x="2243259" y="1086241"/>
                  </a:moveTo>
                  <a:lnTo>
                    <a:pt x="2205280" y="1086241"/>
                  </a:lnTo>
                  <a:lnTo>
                    <a:pt x="2213920" y="1079891"/>
                  </a:lnTo>
                  <a:lnTo>
                    <a:pt x="2219680" y="1082431"/>
                  </a:lnTo>
                  <a:lnTo>
                    <a:pt x="2219680" y="1083701"/>
                  </a:lnTo>
                  <a:lnTo>
                    <a:pt x="2241459" y="1083701"/>
                  </a:lnTo>
                  <a:lnTo>
                    <a:pt x="2243259" y="1086241"/>
                  </a:lnTo>
                  <a:close/>
                </a:path>
                <a:path w="2431415" h="1212215">
                  <a:moveTo>
                    <a:pt x="2241459" y="1083701"/>
                  </a:moveTo>
                  <a:lnTo>
                    <a:pt x="2221120" y="1083701"/>
                  </a:lnTo>
                  <a:lnTo>
                    <a:pt x="2227599" y="1079891"/>
                  </a:lnTo>
                  <a:lnTo>
                    <a:pt x="2232639" y="1079891"/>
                  </a:lnTo>
                  <a:lnTo>
                    <a:pt x="2236959" y="1081161"/>
                  </a:lnTo>
                  <a:lnTo>
                    <a:pt x="2240559" y="1082431"/>
                  </a:lnTo>
                  <a:lnTo>
                    <a:pt x="2241459" y="1083701"/>
                  </a:lnTo>
                  <a:close/>
                </a:path>
                <a:path w="2431415" h="1212215">
                  <a:moveTo>
                    <a:pt x="2279799" y="1101481"/>
                  </a:moveTo>
                  <a:lnTo>
                    <a:pt x="2267199" y="1101481"/>
                  </a:lnTo>
                  <a:lnTo>
                    <a:pt x="2276559" y="1100211"/>
                  </a:lnTo>
                  <a:lnTo>
                    <a:pt x="2279799" y="1101481"/>
                  </a:lnTo>
                  <a:close/>
                </a:path>
                <a:path w="2431415" h="1212215">
                  <a:moveTo>
                    <a:pt x="2386203" y="1129421"/>
                  </a:moveTo>
                  <a:lnTo>
                    <a:pt x="2290239" y="1129421"/>
                  </a:lnTo>
                  <a:lnTo>
                    <a:pt x="2296718" y="1124341"/>
                  </a:lnTo>
                  <a:lnTo>
                    <a:pt x="2304638" y="1116721"/>
                  </a:lnTo>
                  <a:lnTo>
                    <a:pt x="2314482" y="1114181"/>
                  </a:lnTo>
                  <a:lnTo>
                    <a:pt x="2323448" y="1112911"/>
                  </a:lnTo>
                  <a:lnTo>
                    <a:pt x="2331469" y="1114181"/>
                  </a:lnTo>
                  <a:lnTo>
                    <a:pt x="2338478" y="1116721"/>
                  </a:lnTo>
                  <a:lnTo>
                    <a:pt x="2344238" y="1119261"/>
                  </a:lnTo>
                  <a:lnTo>
                    <a:pt x="2347118" y="1121801"/>
                  </a:lnTo>
                  <a:lnTo>
                    <a:pt x="2384377" y="1121801"/>
                  </a:lnTo>
                  <a:lnTo>
                    <a:pt x="2385997" y="1125611"/>
                  </a:lnTo>
                  <a:lnTo>
                    <a:pt x="2386203" y="1129421"/>
                  </a:lnTo>
                  <a:close/>
                </a:path>
                <a:path w="2431415" h="1212215">
                  <a:moveTo>
                    <a:pt x="2384377" y="1121801"/>
                  </a:moveTo>
                  <a:lnTo>
                    <a:pt x="2347118" y="1121801"/>
                  </a:lnTo>
                  <a:lnTo>
                    <a:pt x="2364217" y="1116721"/>
                  </a:lnTo>
                  <a:lnTo>
                    <a:pt x="2371822" y="1116721"/>
                  </a:lnTo>
                  <a:lnTo>
                    <a:pt x="2378077" y="1117991"/>
                  </a:lnTo>
                  <a:lnTo>
                    <a:pt x="2383837" y="1120531"/>
                  </a:lnTo>
                  <a:lnTo>
                    <a:pt x="2384377" y="1121801"/>
                  </a:lnTo>
                  <a:close/>
                </a:path>
                <a:path w="2431415" h="1212215">
                  <a:moveTo>
                    <a:pt x="2254959" y="1161171"/>
                  </a:moveTo>
                  <a:lnTo>
                    <a:pt x="2235193" y="1135771"/>
                  </a:lnTo>
                  <a:lnTo>
                    <a:pt x="2386546" y="1135771"/>
                  </a:lnTo>
                  <a:lnTo>
                    <a:pt x="2387437" y="1152281"/>
                  </a:lnTo>
                  <a:lnTo>
                    <a:pt x="2392477" y="1158631"/>
                  </a:lnTo>
                  <a:lnTo>
                    <a:pt x="2395357" y="1159901"/>
                  </a:lnTo>
                  <a:lnTo>
                    <a:pt x="2263880" y="1159901"/>
                  </a:lnTo>
                  <a:lnTo>
                    <a:pt x="2254959" y="1161171"/>
                  </a:lnTo>
                  <a:close/>
                </a:path>
                <a:path w="2431415" h="1212215">
                  <a:moveTo>
                    <a:pt x="2208160" y="1145931"/>
                  </a:moveTo>
                  <a:lnTo>
                    <a:pt x="2207440" y="1143391"/>
                  </a:lnTo>
                  <a:lnTo>
                    <a:pt x="2203120" y="1142121"/>
                  </a:lnTo>
                  <a:lnTo>
                    <a:pt x="2198080" y="1139581"/>
                  </a:lnTo>
                  <a:lnTo>
                    <a:pt x="2190880" y="1139581"/>
                  </a:lnTo>
                  <a:lnTo>
                    <a:pt x="2191600" y="1138311"/>
                  </a:lnTo>
                  <a:lnTo>
                    <a:pt x="2226070" y="1138311"/>
                  </a:lnTo>
                  <a:lnTo>
                    <a:pt x="2216811" y="1140851"/>
                  </a:lnTo>
                  <a:lnTo>
                    <a:pt x="2208160" y="1145931"/>
                  </a:lnTo>
                  <a:close/>
                </a:path>
                <a:path w="2431415" h="1212215">
                  <a:moveTo>
                    <a:pt x="2192320" y="1140851"/>
                  </a:moveTo>
                  <a:lnTo>
                    <a:pt x="2191600" y="1139581"/>
                  </a:lnTo>
                  <a:lnTo>
                    <a:pt x="2198080" y="1139581"/>
                  </a:lnTo>
                  <a:lnTo>
                    <a:pt x="2192320" y="1140851"/>
                  </a:lnTo>
                  <a:close/>
                </a:path>
                <a:path w="2431415" h="1212215">
                  <a:moveTo>
                    <a:pt x="2174692" y="1156091"/>
                  </a:moveTo>
                  <a:lnTo>
                    <a:pt x="2169280" y="1153551"/>
                  </a:lnTo>
                  <a:lnTo>
                    <a:pt x="2165680" y="1152281"/>
                  </a:lnTo>
                  <a:lnTo>
                    <a:pt x="2162080" y="1149741"/>
                  </a:lnTo>
                  <a:lnTo>
                    <a:pt x="2158480" y="1144661"/>
                  </a:lnTo>
                  <a:lnTo>
                    <a:pt x="2187965" y="1144661"/>
                  </a:lnTo>
                  <a:lnTo>
                    <a:pt x="2185784" y="1148471"/>
                  </a:lnTo>
                  <a:lnTo>
                    <a:pt x="2180170" y="1153551"/>
                  </a:lnTo>
                  <a:lnTo>
                    <a:pt x="2174692" y="1156091"/>
                  </a:lnTo>
                  <a:close/>
                </a:path>
                <a:path w="2431415" h="1212215">
                  <a:moveTo>
                    <a:pt x="2111704" y="1158631"/>
                  </a:moveTo>
                  <a:lnTo>
                    <a:pt x="2098721" y="1157361"/>
                  </a:lnTo>
                  <a:lnTo>
                    <a:pt x="2114975" y="1157361"/>
                  </a:lnTo>
                  <a:lnTo>
                    <a:pt x="2111704" y="1158631"/>
                  </a:lnTo>
                  <a:close/>
                </a:path>
                <a:path w="2431415" h="1212215">
                  <a:moveTo>
                    <a:pt x="2355758" y="1209431"/>
                  </a:moveTo>
                  <a:lnTo>
                    <a:pt x="2348153" y="1209431"/>
                  </a:lnTo>
                  <a:lnTo>
                    <a:pt x="2341358" y="1206891"/>
                  </a:lnTo>
                  <a:lnTo>
                    <a:pt x="2334147" y="1203081"/>
                  </a:lnTo>
                  <a:lnTo>
                    <a:pt x="2327408" y="1196731"/>
                  </a:lnTo>
                  <a:lnTo>
                    <a:pt x="2320804" y="1189111"/>
                  </a:lnTo>
                  <a:lnTo>
                    <a:pt x="2313998" y="1181491"/>
                  </a:lnTo>
                  <a:lnTo>
                    <a:pt x="2294558" y="1170061"/>
                  </a:lnTo>
                  <a:lnTo>
                    <a:pt x="2288079" y="1167521"/>
                  </a:lnTo>
                  <a:lnTo>
                    <a:pt x="2280372" y="1163711"/>
                  </a:lnTo>
                  <a:lnTo>
                    <a:pt x="2272329" y="1161171"/>
                  </a:lnTo>
                  <a:lnTo>
                    <a:pt x="2263880" y="1159901"/>
                  </a:lnTo>
                  <a:lnTo>
                    <a:pt x="2395357" y="1159901"/>
                  </a:lnTo>
                  <a:lnTo>
                    <a:pt x="2404121" y="1163711"/>
                  </a:lnTo>
                  <a:lnTo>
                    <a:pt x="2424877" y="1163711"/>
                  </a:lnTo>
                  <a:lnTo>
                    <a:pt x="2425597" y="1171331"/>
                  </a:lnTo>
                  <a:lnTo>
                    <a:pt x="2431356" y="1178951"/>
                  </a:lnTo>
                  <a:lnTo>
                    <a:pt x="2425375" y="1194191"/>
                  </a:lnTo>
                  <a:lnTo>
                    <a:pt x="2392387" y="1194191"/>
                  </a:lnTo>
                  <a:lnTo>
                    <a:pt x="2384073" y="1196731"/>
                  </a:lnTo>
                  <a:lnTo>
                    <a:pt x="2374477" y="1201811"/>
                  </a:lnTo>
                  <a:lnTo>
                    <a:pt x="2364442" y="1208161"/>
                  </a:lnTo>
                  <a:lnTo>
                    <a:pt x="2355758" y="1209431"/>
                  </a:lnTo>
                  <a:close/>
                </a:path>
                <a:path w="2431415" h="1212215">
                  <a:moveTo>
                    <a:pt x="2065602" y="1163711"/>
                  </a:moveTo>
                  <a:lnTo>
                    <a:pt x="2067042" y="1161171"/>
                  </a:lnTo>
                  <a:lnTo>
                    <a:pt x="2067042" y="1162441"/>
                  </a:lnTo>
                  <a:lnTo>
                    <a:pt x="2065602" y="1163711"/>
                  </a:lnTo>
                  <a:close/>
                </a:path>
                <a:path w="2431415" h="1212215">
                  <a:moveTo>
                    <a:pt x="2418397" y="1211971"/>
                  </a:moveTo>
                  <a:lnTo>
                    <a:pt x="2415517" y="1205621"/>
                  </a:lnTo>
                  <a:lnTo>
                    <a:pt x="2411197" y="1199271"/>
                  </a:lnTo>
                  <a:lnTo>
                    <a:pt x="2405437" y="1195461"/>
                  </a:lnTo>
                  <a:lnTo>
                    <a:pt x="2399486" y="1194191"/>
                  </a:lnTo>
                  <a:lnTo>
                    <a:pt x="2425375" y="1194191"/>
                  </a:lnTo>
                  <a:lnTo>
                    <a:pt x="2418397" y="1211971"/>
                  </a:lnTo>
                  <a:close/>
                </a:path>
                <a:path w="2431415" h="1212215">
                  <a:moveTo>
                    <a:pt x="0" y="17358"/>
                  </a:moveTo>
                  <a:lnTo>
                    <a:pt x="0" y="0"/>
                  </a:lnTo>
                  <a:lnTo>
                    <a:pt x="1797" y="1786"/>
                  </a:lnTo>
                  <a:lnTo>
                    <a:pt x="2292" y="6522"/>
                  </a:lnTo>
                  <a:lnTo>
                    <a:pt x="357" y="16253"/>
                  </a:lnTo>
                  <a:lnTo>
                    <a:pt x="0" y="173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 descr=""/>
          <p:cNvGrpSpPr/>
          <p:nvPr/>
        </p:nvGrpSpPr>
        <p:grpSpPr>
          <a:xfrm>
            <a:off x="15729932" y="-360"/>
            <a:ext cx="2559050" cy="1918335"/>
            <a:chOff x="15729932" y="-360"/>
            <a:chExt cx="2559050" cy="1918335"/>
          </a:xfrm>
        </p:grpSpPr>
        <p:sp>
          <p:nvSpPr>
            <p:cNvPr id="15" name="object 15" descr=""/>
            <p:cNvSpPr/>
            <p:nvPr/>
          </p:nvSpPr>
          <p:spPr>
            <a:xfrm>
              <a:off x="15729932" y="0"/>
              <a:ext cx="2558415" cy="1918335"/>
            </a:xfrm>
            <a:custGeom>
              <a:avLst/>
              <a:gdLst/>
              <a:ahLst/>
              <a:cxnLst/>
              <a:rect l="l" t="t" r="r" b="b"/>
              <a:pathLst>
                <a:path w="2558415" h="1918335">
                  <a:moveTo>
                    <a:pt x="105754" y="105059"/>
                  </a:moveTo>
                  <a:lnTo>
                    <a:pt x="59280" y="88961"/>
                  </a:lnTo>
                  <a:lnTo>
                    <a:pt x="28669" y="62737"/>
                  </a:lnTo>
                  <a:lnTo>
                    <a:pt x="4864" y="17490"/>
                  </a:lnTo>
                  <a:lnTo>
                    <a:pt x="0" y="0"/>
                  </a:lnTo>
                  <a:lnTo>
                    <a:pt x="2558066" y="0"/>
                  </a:lnTo>
                  <a:lnTo>
                    <a:pt x="2558066" y="81300"/>
                  </a:lnTo>
                  <a:lnTo>
                    <a:pt x="153994" y="81300"/>
                  </a:lnTo>
                  <a:lnTo>
                    <a:pt x="141596" y="86632"/>
                  </a:lnTo>
                  <a:lnTo>
                    <a:pt x="129334" y="92639"/>
                  </a:lnTo>
                  <a:lnTo>
                    <a:pt x="105754" y="105059"/>
                  </a:lnTo>
                  <a:close/>
                </a:path>
                <a:path w="2558415" h="1918335">
                  <a:moveTo>
                    <a:pt x="855272" y="586732"/>
                  </a:moveTo>
                  <a:lnTo>
                    <a:pt x="817833" y="571612"/>
                  </a:lnTo>
                  <a:lnTo>
                    <a:pt x="778593" y="517433"/>
                  </a:lnTo>
                  <a:lnTo>
                    <a:pt x="760953" y="455694"/>
                  </a:lnTo>
                  <a:lnTo>
                    <a:pt x="739690" y="450035"/>
                  </a:lnTo>
                  <a:lnTo>
                    <a:pt x="718833" y="443904"/>
                  </a:lnTo>
                  <a:lnTo>
                    <a:pt x="676713" y="430494"/>
                  </a:lnTo>
                  <a:lnTo>
                    <a:pt x="681078" y="417152"/>
                  </a:lnTo>
                  <a:lnTo>
                    <a:pt x="677073" y="402595"/>
                  </a:lnTo>
                  <a:lnTo>
                    <a:pt x="651513" y="373615"/>
                  </a:lnTo>
                  <a:lnTo>
                    <a:pt x="612835" y="349721"/>
                  </a:lnTo>
                  <a:lnTo>
                    <a:pt x="599673" y="344096"/>
                  </a:lnTo>
                  <a:lnTo>
                    <a:pt x="495993" y="205138"/>
                  </a:lnTo>
                  <a:lnTo>
                    <a:pt x="453562" y="192119"/>
                  </a:lnTo>
                  <a:lnTo>
                    <a:pt x="406747" y="182627"/>
                  </a:lnTo>
                  <a:lnTo>
                    <a:pt x="308886" y="166464"/>
                  </a:lnTo>
                  <a:lnTo>
                    <a:pt x="262298" y="155914"/>
                  </a:lnTo>
                  <a:lnTo>
                    <a:pt x="220244" y="141132"/>
                  </a:lnTo>
                  <a:lnTo>
                    <a:pt x="184954" y="120179"/>
                  </a:lnTo>
                  <a:lnTo>
                    <a:pt x="153994" y="81300"/>
                  </a:lnTo>
                  <a:lnTo>
                    <a:pt x="2558066" y="81300"/>
                  </a:lnTo>
                  <a:lnTo>
                    <a:pt x="2558066" y="534876"/>
                  </a:lnTo>
                  <a:lnTo>
                    <a:pt x="979819" y="534876"/>
                  </a:lnTo>
                  <a:lnTo>
                    <a:pt x="953192" y="540653"/>
                  </a:lnTo>
                  <a:lnTo>
                    <a:pt x="931514" y="555649"/>
                  </a:lnTo>
                  <a:lnTo>
                    <a:pt x="908822" y="570442"/>
                  </a:lnTo>
                  <a:lnTo>
                    <a:pt x="883836" y="581861"/>
                  </a:lnTo>
                  <a:lnTo>
                    <a:pt x="855272" y="586732"/>
                  </a:lnTo>
                  <a:close/>
                </a:path>
                <a:path w="2558415" h="1918335">
                  <a:moveTo>
                    <a:pt x="1218152" y="588892"/>
                  </a:moveTo>
                  <a:lnTo>
                    <a:pt x="1133779" y="559746"/>
                  </a:lnTo>
                  <a:lnTo>
                    <a:pt x="1078112" y="546683"/>
                  </a:lnTo>
                  <a:lnTo>
                    <a:pt x="1024125" y="537639"/>
                  </a:lnTo>
                  <a:lnTo>
                    <a:pt x="979819" y="534876"/>
                  </a:lnTo>
                  <a:lnTo>
                    <a:pt x="2558066" y="534876"/>
                  </a:lnTo>
                  <a:lnTo>
                    <a:pt x="2558066" y="586260"/>
                  </a:lnTo>
                  <a:lnTo>
                    <a:pt x="1221223" y="586260"/>
                  </a:lnTo>
                  <a:lnTo>
                    <a:pt x="1218152" y="588892"/>
                  </a:lnTo>
                  <a:close/>
                </a:path>
                <a:path w="2558415" h="1918335">
                  <a:moveTo>
                    <a:pt x="1866420" y="1226713"/>
                  </a:moveTo>
                  <a:lnTo>
                    <a:pt x="1826551" y="1221043"/>
                  </a:lnTo>
                  <a:lnTo>
                    <a:pt x="1788458" y="1196439"/>
                  </a:lnTo>
                  <a:lnTo>
                    <a:pt x="1773271" y="1162724"/>
                  </a:lnTo>
                  <a:lnTo>
                    <a:pt x="1778839" y="1144094"/>
                  </a:lnTo>
                  <a:lnTo>
                    <a:pt x="1788121" y="1126544"/>
                  </a:lnTo>
                  <a:lnTo>
                    <a:pt x="1793217" y="1109264"/>
                  </a:lnTo>
                  <a:lnTo>
                    <a:pt x="1786231" y="1091445"/>
                  </a:lnTo>
                  <a:lnTo>
                    <a:pt x="1784791" y="1089285"/>
                  </a:lnTo>
                  <a:lnTo>
                    <a:pt x="1782631" y="1087125"/>
                  </a:lnTo>
                  <a:lnTo>
                    <a:pt x="1781191" y="1086405"/>
                  </a:lnTo>
                  <a:lnTo>
                    <a:pt x="1775138" y="1081882"/>
                  </a:lnTo>
                  <a:lnTo>
                    <a:pt x="1762763" y="1073647"/>
                  </a:lnTo>
                  <a:lnTo>
                    <a:pt x="1756711" y="1069125"/>
                  </a:lnTo>
                  <a:lnTo>
                    <a:pt x="1728979" y="1059788"/>
                  </a:lnTo>
                  <a:lnTo>
                    <a:pt x="1693081" y="1057605"/>
                  </a:lnTo>
                  <a:lnTo>
                    <a:pt x="1658397" y="1055963"/>
                  </a:lnTo>
                  <a:lnTo>
                    <a:pt x="1634311" y="1048245"/>
                  </a:lnTo>
                  <a:lnTo>
                    <a:pt x="1629271" y="1044645"/>
                  </a:lnTo>
                  <a:lnTo>
                    <a:pt x="1627111" y="1038885"/>
                  </a:lnTo>
                  <a:lnTo>
                    <a:pt x="1629271" y="1030246"/>
                  </a:lnTo>
                  <a:lnTo>
                    <a:pt x="1627831" y="1029526"/>
                  </a:lnTo>
                  <a:lnTo>
                    <a:pt x="1592078" y="988700"/>
                  </a:lnTo>
                  <a:lnTo>
                    <a:pt x="1557271" y="933857"/>
                  </a:lnTo>
                  <a:lnTo>
                    <a:pt x="1528944" y="883469"/>
                  </a:lnTo>
                  <a:lnTo>
                    <a:pt x="1516951" y="859608"/>
                  </a:lnTo>
                  <a:lnTo>
                    <a:pt x="1509335" y="848684"/>
                  </a:lnTo>
                  <a:lnTo>
                    <a:pt x="1466022" y="796328"/>
                  </a:lnTo>
                  <a:lnTo>
                    <a:pt x="1437751" y="769609"/>
                  </a:lnTo>
                  <a:lnTo>
                    <a:pt x="1398871" y="750170"/>
                  </a:lnTo>
                  <a:lnTo>
                    <a:pt x="1384303" y="749933"/>
                  </a:lnTo>
                  <a:lnTo>
                    <a:pt x="1369801" y="749360"/>
                  </a:lnTo>
                  <a:lnTo>
                    <a:pt x="1331192" y="735050"/>
                  </a:lnTo>
                  <a:lnTo>
                    <a:pt x="1304360" y="692931"/>
                  </a:lnTo>
                  <a:lnTo>
                    <a:pt x="1300952" y="677451"/>
                  </a:lnTo>
                  <a:lnTo>
                    <a:pt x="1294123" y="660070"/>
                  </a:lnTo>
                  <a:lnTo>
                    <a:pt x="1259135" y="613968"/>
                  </a:lnTo>
                  <a:lnTo>
                    <a:pt x="1225982" y="586732"/>
                  </a:lnTo>
                  <a:lnTo>
                    <a:pt x="1221223" y="586260"/>
                  </a:lnTo>
                  <a:lnTo>
                    <a:pt x="2558066" y="586260"/>
                  </a:lnTo>
                  <a:lnTo>
                    <a:pt x="2558066" y="1223203"/>
                  </a:lnTo>
                  <a:lnTo>
                    <a:pt x="1903590" y="1223203"/>
                  </a:lnTo>
                  <a:lnTo>
                    <a:pt x="1885377" y="1225396"/>
                  </a:lnTo>
                  <a:lnTo>
                    <a:pt x="1866420" y="1226713"/>
                  </a:lnTo>
                  <a:close/>
                </a:path>
                <a:path w="2558415" h="1918335">
                  <a:moveTo>
                    <a:pt x="1953270" y="1264962"/>
                  </a:moveTo>
                  <a:lnTo>
                    <a:pt x="1916550" y="1250562"/>
                  </a:lnTo>
                  <a:lnTo>
                    <a:pt x="1902679" y="1230009"/>
                  </a:lnTo>
                  <a:lnTo>
                    <a:pt x="1903590" y="1223203"/>
                  </a:lnTo>
                  <a:lnTo>
                    <a:pt x="2558066" y="1223203"/>
                  </a:lnTo>
                  <a:lnTo>
                    <a:pt x="2558066" y="1250562"/>
                  </a:lnTo>
                  <a:lnTo>
                    <a:pt x="2018790" y="1250562"/>
                  </a:lnTo>
                  <a:lnTo>
                    <a:pt x="2001668" y="1253015"/>
                  </a:lnTo>
                  <a:lnTo>
                    <a:pt x="1970393" y="1262510"/>
                  </a:lnTo>
                  <a:lnTo>
                    <a:pt x="1953270" y="1264962"/>
                  </a:lnTo>
                  <a:close/>
                </a:path>
                <a:path w="2558415" h="1918335">
                  <a:moveTo>
                    <a:pt x="2070630" y="1291602"/>
                  </a:moveTo>
                  <a:lnTo>
                    <a:pt x="2047849" y="1258257"/>
                  </a:lnTo>
                  <a:lnTo>
                    <a:pt x="2018790" y="1250562"/>
                  </a:lnTo>
                  <a:lnTo>
                    <a:pt x="2558066" y="1250562"/>
                  </a:lnTo>
                  <a:lnTo>
                    <a:pt x="2558066" y="1289554"/>
                  </a:lnTo>
                  <a:lnTo>
                    <a:pt x="2085356" y="1289554"/>
                  </a:lnTo>
                  <a:lnTo>
                    <a:pt x="2070630" y="1291602"/>
                  </a:lnTo>
                  <a:close/>
                </a:path>
                <a:path w="2558415" h="1918335">
                  <a:moveTo>
                    <a:pt x="2220390" y="1471599"/>
                  </a:moveTo>
                  <a:lnTo>
                    <a:pt x="2206552" y="1432517"/>
                  </a:lnTo>
                  <a:lnTo>
                    <a:pt x="2176110" y="1383040"/>
                  </a:lnTo>
                  <a:lnTo>
                    <a:pt x="2145667" y="1335724"/>
                  </a:lnTo>
                  <a:lnTo>
                    <a:pt x="2131830" y="1303122"/>
                  </a:lnTo>
                  <a:lnTo>
                    <a:pt x="2116699" y="1295449"/>
                  </a:lnTo>
                  <a:lnTo>
                    <a:pt x="2100960" y="1290882"/>
                  </a:lnTo>
                  <a:lnTo>
                    <a:pt x="2085356" y="1289554"/>
                  </a:lnTo>
                  <a:lnTo>
                    <a:pt x="2558066" y="1289554"/>
                  </a:lnTo>
                  <a:lnTo>
                    <a:pt x="2558066" y="1463015"/>
                  </a:lnTo>
                  <a:lnTo>
                    <a:pt x="2250855" y="1463015"/>
                  </a:lnTo>
                  <a:lnTo>
                    <a:pt x="2220390" y="1471599"/>
                  </a:lnTo>
                  <a:close/>
                </a:path>
                <a:path w="2558415" h="1918335">
                  <a:moveTo>
                    <a:pt x="2558066" y="1917900"/>
                  </a:moveTo>
                  <a:lnTo>
                    <a:pt x="2540069" y="1863993"/>
                  </a:lnTo>
                  <a:lnTo>
                    <a:pt x="2517045" y="1794714"/>
                  </a:lnTo>
                  <a:lnTo>
                    <a:pt x="2495193" y="1727983"/>
                  </a:lnTo>
                  <a:lnTo>
                    <a:pt x="2474877" y="1665673"/>
                  </a:lnTo>
                  <a:lnTo>
                    <a:pt x="2456459" y="1609657"/>
                  </a:lnTo>
                  <a:lnTo>
                    <a:pt x="2440303" y="1561809"/>
                  </a:lnTo>
                  <a:lnTo>
                    <a:pt x="2426771" y="1524001"/>
                  </a:lnTo>
                  <a:lnTo>
                    <a:pt x="2416225" y="1498106"/>
                  </a:lnTo>
                  <a:lnTo>
                    <a:pt x="2409029" y="1485999"/>
                  </a:lnTo>
                  <a:lnTo>
                    <a:pt x="2407589" y="1485999"/>
                  </a:lnTo>
                  <a:lnTo>
                    <a:pt x="2366594" y="1479598"/>
                  </a:lnTo>
                  <a:lnTo>
                    <a:pt x="2306970" y="1468809"/>
                  </a:lnTo>
                  <a:lnTo>
                    <a:pt x="2250855" y="1463015"/>
                  </a:lnTo>
                  <a:lnTo>
                    <a:pt x="2558066" y="1463015"/>
                  </a:lnTo>
                  <a:lnTo>
                    <a:pt x="2558066" y="1917900"/>
                  </a:lnTo>
                  <a:close/>
                </a:path>
              </a:pathLst>
            </a:custGeom>
            <a:solidFill>
              <a:srgbClr val="FBFD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5770875" y="0"/>
              <a:ext cx="2517140" cy="1632585"/>
            </a:xfrm>
            <a:custGeom>
              <a:avLst/>
              <a:gdLst/>
              <a:ahLst/>
              <a:cxnLst/>
              <a:rect l="l" t="t" r="r" b="b"/>
              <a:pathLst>
                <a:path w="2517140" h="1632585">
                  <a:moveTo>
                    <a:pt x="93611" y="68340"/>
                  </a:moveTo>
                  <a:lnTo>
                    <a:pt x="47543" y="52747"/>
                  </a:lnTo>
                  <a:lnTo>
                    <a:pt x="15525" y="26232"/>
                  </a:lnTo>
                  <a:lnTo>
                    <a:pt x="0" y="0"/>
                  </a:lnTo>
                  <a:lnTo>
                    <a:pt x="125112" y="0"/>
                  </a:lnTo>
                  <a:lnTo>
                    <a:pt x="180703" y="44580"/>
                  </a:lnTo>
                  <a:lnTo>
                    <a:pt x="141851" y="44580"/>
                  </a:lnTo>
                  <a:lnTo>
                    <a:pt x="129555" y="50014"/>
                  </a:lnTo>
                  <a:lnTo>
                    <a:pt x="117461" y="56190"/>
                  </a:lnTo>
                  <a:lnTo>
                    <a:pt x="105502" y="62501"/>
                  </a:lnTo>
                  <a:lnTo>
                    <a:pt x="93611" y="68340"/>
                  </a:lnTo>
                  <a:close/>
                </a:path>
                <a:path w="2517140" h="1632585">
                  <a:moveTo>
                    <a:pt x="265691" y="92819"/>
                  </a:moveTo>
                  <a:lnTo>
                    <a:pt x="149850" y="0"/>
                  </a:lnTo>
                  <a:lnTo>
                    <a:pt x="683057" y="0"/>
                  </a:lnTo>
                  <a:lnTo>
                    <a:pt x="786832" y="83074"/>
                  </a:lnTo>
                  <a:lnTo>
                    <a:pt x="431475" y="83074"/>
                  </a:lnTo>
                  <a:lnTo>
                    <a:pt x="376098" y="86380"/>
                  </a:lnTo>
                  <a:lnTo>
                    <a:pt x="319754" y="90826"/>
                  </a:lnTo>
                  <a:lnTo>
                    <a:pt x="265691" y="92819"/>
                  </a:lnTo>
                  <a:close/>
                </a:path>
                <a:path w="2517140" h="1632585">
                  <a:moveTo>
                    <a:pt x="2418487" y="1370081"/>
                  </a:moveTo>
                  <a:lnTo>
                    <a:pt x="2417047" y="1368641"/>
                  </a:lnTo>
                  <a:lnTo>
                    <a:pt x="707072" y="0"/>
                  </a:lnTo>
                  <a:lnTo>
                    <a:pt x="1239328" y="0"/>
                  </a:lnTo>
                  <a:lnTo>
                    <a:pt x="2517123" y="1023036"/>
                  </a:lnTo>
                  <a:lnTo>
                    <a:pt x="2517123" y="1369361"/>
                  </a:lnTo>
                  <a:lnTo>
                    <a:pt x="2421367" y="1369361"/>
                  </a:lnTo>
                  <a:lnTo>
                    <a:pt x="2418487" y="1370081"/>
                  </a:lnTo>
                  <a:close/>
                </a:path>
                <a:path w="2517140" h="1632585">
                  <a:moveTo>
                    <a:pt x="2517123" y="1002726"/>
                  </a:moveTo>
                  <a:lnTo>
                    <a:pt x="1264696" y="0"/>
                  </a:lnTo>
                  <a:lnTo>
                    <a:pt x="1796991" y="0"/>
                  </a:lnTo>
                  <a:lnTo>
                    <a:pt x="2517123" y="576480"/>
                  </a:lnTo>
                  <a:lnTo>
                    <a:pt x="2517123" y="1002726"/>
                  </a:lnTo>
                  <a:close/>
                </a:path>
                <a:path w="2517140" h="1632585">
                  <a:moveTo>
                    <a:pt x="2517123" y="556482"/>
                  </a:moveTo>
                  <a:lnTo>
                    <a:pt x="1822065" y="0"/>
                  </a:lnTo>
                  <a:lnTo>
                    <a:pt x="2354785" y="0"/>
                  </a:lnTo>
                  <a:lnTo>
                    <a:pt x="2517123" y="129972"/>
                  </a:lnTo>
                  <a:lnTo>
                    <a:pt x="2517123" y="556482"/>
                  </a:lnTo>
                  <a:close/>
                </a:path>
                <a:path w="2517140" h="1632585">
                  <a:moveTo>
                    <a:pt x="2517123" y="109662"/>
                  </a:moveTo>
                  <a:lnTo>
                    <a:pt x="2380153" y="0"/>
                  </a:lnTo>
                  <a:lnTo>
                    <a:pt x="2517123" y="0"/>
                  </a:lnTo>
                  <a:lnTo>
                    <a:pt x="2517123" y="109662"/>
                  </a:lnTo>
                  <a:close/>
                </a:path>
                <a:path w="2517140" h="1632585">
                  <a:moveTo>
                    <a:pt x="242651" y="94259"/>
                  </a:moveTo>
                  <a:lnTo>
                    <a:pt x="196661" y="86879"/>
                  </a:lnTo>
                  <a:lnTo>
                    <a:pt x="162011" y="69780"/>
                  </a:lnTo>
                  <a:lnTo>
                    <a:pt x="141851" y="44580"/>
                  </a:lnTo>
                  <a:lnTo>
                    <a:pt x="180703" y="44580"/>
                  </a:lnTo>
                  <a:lnTo>
                    <a:pt x="242651" y="94259"/>
                  </a:lnTo>
                  <a:close/>
                </a:path>
                <a:path w="2517140" h="1632585">
                  <a:moveTo>
                    <a:pt x="885610" y="475134"/>
                  </a:moveTo>
                  <a:lnTo>
                    <a:pt x="846730" y="459294"/>
                  </a:lnTo>
                  <a:lnTo>
                    <a:pt x="807760" y="406105"/>
                  </a:lnTo>
                  <a:lnTo>
                    <a:pt x="789850" y="344816"/>
                  </a:lnTo>
                  <a:lnTo>
                    <a:pt x="769217" y="338549"/>
                  </a:lnTo>
                  <a:lnTo>
                    <a:pt x="727682" y="325477"/>
                  </a:lnTo>
                  <a:lnTo>
                    <a:pt x="707050" y="319616"/>
                  </a:lnTo>
                  <a:lnTo>
                    <a:pt x="711213" y="305869"/>
                  </a:lnTo>
                  <a:lnTo>
                    <a:pt x="681850" y="262737"/>
                  </a:lnTo>
                  <a:lnTo>
                    <a:pt x="642464" y="238133"/>
                  </a:lnTo>
                  <a:lnTo>
                    <a:pt x="629290" y="231777"/>
                  </a:lnTo>
                  <a:lnTo>
                    <a:pt x="526330" y="94259"/>
                  </a:lnTo>
                  <a:lnTo>
                    <a:pt x="482635" y="84502"/>
                  </a:lnTo>
                  <a:lnTo>
                    <a:pt x="431475" y="83074"/>
                  </a:lnTo>
                  <a:lnTo>
                    <a:pt x="786832" y="83074"/>
                  </a:lnTo>
                  <a:lnTo>
                    <a:pt x="1274040" y="473095"/>
                  </a:lnTo>
                  <a:lnTo>
                    <a:pt x="980776" y="473095"/>
                  </a:lnTo>
                  <a:lnTo>
                    <a:pt x="923706" y="474080"/>
                  </a:lnTo>
                  <a:lnTo>
                    <a:pt x="885610" y="475134"/>
                  </a:lnTo>
                  <a:close/>
                </a:path>
                <a:path w="2517140" h="1632585">
                  <a:moveTo>
                    <a:pt x="1146249" y="490254"/>
                  </a:moveTo>
                  <a:lnTo>
                    <a:pt x="1104005" y="479212"/>
                  </a:lnTo>
                  <a:lnTo>
                    <a:pt x="1044862" y="474149"/>
                  </a:lnTo>
                  <a:lnTo>
                    <a:pt x="980776" y="473095"/>
                  </a:lnTo>
                  <a:lnTo>
                    <a:pt x="1274040" y="473095"/>
                  </a:lnTo>
                  <a:lnTo>
                    <a:pt x="1289319" y="485326"/>
                  </a:lnTo>
                  <a:lnTo>
                    <a:pt x="1157117" y="485326"/>
                  </a:lnTo>
                  <a:lnTo>
                    <a:pt x="1146249" y="490254"/>
                  </a:lnTo>
                  <a:close/>
                </a:path>
                <a:path w="2517140" h="1632585">
                  <a:moveTo>
                    <a:pt x="1318273" y="741721"/>
                  </a:moveTo>
                  <a:lnTo>
                    <a:pt x="1299609" y="741530"/>
                  </a:lnTo>
                  <a:lnTo>
                    <a:pt x="1296729" y="741530"/>
                  </a:lnTo>
                  <a:lnTo>
                    <a:pt x="1289765" y="718693"/>
                  </a:lnTo>
                  <a:lnTo>
                    <a:pt x="1294479" y="683571"/>
                  </a:lnTo>
                  <a:lnTo>
                    <a:pt x="1302298" y="647369"/>
                  </a:lnTo>
                  <a:lnTo>
                    <a:pt x="1304649" y="621292"/>
                  </a:lnTo>
                  <a:lnTo>
                    <a:pt x="1293466" y="600029"/>
                  </a:lnTo>
                  <a:lnTo>
                    <a:pt x="1271889" y="574852"/>
                  </a:lnTo>
                  <a:lnTo>
                    <a:pt x="1248151" y="550215"/>
                  </a:lnTo>
                  <a:lnTo>
                    <a:pt x="1230489" y="530573"/>
                  </a:lnTo>
                  <a:lnTo>
                    <a:pt x="1194242" y="498961"/>
                  </a:lnTo>
                  <a:lnTo>
                    <a:pt x="1157117" y="485326"/>
                  </a:lnTo>
                  <a:lnTo>
                    <a:pt x="1289319" y="485326"/>
                  </a:lnTo>
                  <a:lnTo>
                    <a:pt x="1576087" y="714890"/>
                  </a:lnTo>
                  <a:lnTo>
                    <a:pt x="1386009" y="714890"/>
                  </a:lnTo>
                  <a:lnTo>
                    <a:pt x="1366940" y="719964"/>
                  </a:lnTo>
                  <a:lnTo>
                    <a:pt x="1342539" y="731720"/>
                  </a:lnTo>
                  <a:lnTo>
                    <a:pt x="1318273" y="741721"/>
                  </a:lnTo>
                  <a:close/>
                </a:path>
                <a:path w="2517140" h="1632585">
                  <a:moveTo>
                    <a:pt x="1498328" y="798409"/>
                  </a:moveTo>
                  <a:lnTo>
                    <a:pt x="1469776" y="756593"/>
                  </a:lnTo>
                  <a:lnTo>
                    <a:pt x="1422729" y="724340"/>
                  </a:lnTo>
                  <a:lnTo>
                    <a:pt x="1386009" y="714890"/>
                  </a:lnTo>
                  <a:lnTo>
                    <a:pt x="1576087" y="714890"/>
                  </a:lnTo>
                  <a:lnTo>
                    <a:pt x="1669625" y="789769"/>
                  </a:lnTo>
                  <a:lnTo>
                    <a:pt x="1512728" y="789769"/>
                  </a:lnTo>
                  <a:lnTo>
                    <a:pt x="1498328" y="798409"/>
                  </a:lnTo>
                  <a:close/>
                </a:path>
                <a:path w="2517140" h="1632585">
                  <a:moveTo>
                    <a:pt x="1854008" y="1190173"/>
                  </a:moveTo>
                  <a:lnTo>
                    <a:pt x="1814408" y="1185043"/>
                  </a:lnTo>
                  <a:lnTo>
                    <a:pt x="1776518" y="1160136"/>
                  </a:lnTo>
                  <a:lnTo>
                    <a:pt x="1761128" y="1126724"/>
                  </a:lnTo>
                  <a:lnTo>
                    <a:pt x="1766292" y="1108083"/>
                  </a:lnTo>
                  <a:lnTo>
                    <a:pt x="1775438" y="1090455"/>
                  </a:lnTo>
                  <a:lnTo>
                    <a:pt x="1780669" y="1072961"/>
                  </a:lnTo>
                  <a:lnTo>
                    <a:pt x="1774088" y="1054725"/>
                  </a:lnTo>
                  <a:lnTo>
                    <a:pt x="1771208" y="1052565"/>
                  </a:lnTo>
                  <a:lnTo>
                    <a:pt x="1770488" y="1051125"/>
                  </a:lnTo>
                  <a:lnTo>
                    <a:pt x="1767608" y="1048965"/>
                  </a:lnTo>
                  <a:lnTo>
                    <a:pt x="1762185" y="1045174"/>
                  </a:lnTo>
                  <a:lnTo>
                    <a:pt x="1756088" y="1041315"/>
                  </a:lnTo>
                  <a:lnTo>
                    <a:pt x="1749990" y="1037322"/>
                  </a:lnTo>
                  <a:lnTo>
                    <a:pt x="1744568" y="1033126"/>
                  </a:lnTo>
                  <a:lnTo>
                    <a:pt x="1716511" y="1023991"/>
                  </a:lnTo>
                  <a:lnTo>
                    <a:pt x="1679948" y="1021606"/>
                  </a:lnTo>
                  <a:lnTo>
                    <a:pt x="1644736" y="1019761"/>
                  </a:lnTo>
                  <a:lnTo>
                    <a:pt x="1620728" y="1012246"/>
                  </a:lnTo>
                  <a:lnTo>
                    <a:pt x="1616408" y="1009366"/>
                  </a:lnTo>
                  <a:lnTo>
                    <a:pt x="1614248" y="1002886"/>
                  </a:lnTo>
                  <a:lnTo>
                    <a:pt x="1617128" y="994246"/>
                  </a:lnTo>
                  <a:lnTo>
                    <a:pt x="1613528" y="993526"/>
                  </a:lnTo>
                  <a:lnTo>
                    <a:pt x="1572545" y="955265"/>
                  </a:lnTo>
                  <a:lnTo>
                    <a:pt x="1541618" y="916577"/>
                  </a:lnTo>
                  <a:lnTo>
                    <a:pt x="1516767" y="875324"/>
                  </a:lnTo>
                  <a:lnTo>
                    <a:pt x="1504808" y="838728"/>
                  </a:lnTo>
                  <a:lnTo>
                    <a:pt x="1503368" y="829369"/>
                  </a:lnTo>
                  <a:lnTo>
                    <a:pt x="1504088" y="823609"/>
                  </a:lnTo>
                  <a:lnTo>
                    <a:pt x="1504122" y="819334"/>
                  </a:lnTo>
                  <a:lnTo>
                    <a:pt x="1505978" y="812089"/>
                  </a:lnTo>
                  <a:lnTo>
                    <a:pt x="1509050" y="802144"/>
                  </a:lnTo>
                  <a:lnTo>
                    <a:pt x="1512728" y="789769"/>
                  </a:lnTo>
                  <a:lnTo>
                    <a:pt x="1669625" y="789769"/>
                  </a:lnTo>
                  <a:lnTo>
                    <a:pt x="2166093" y="1187203"/>
                  </a:lnTo>
                  <a:lnTo>
                    <a:pt x="1891448" y="1187203"/>
                  </a:lnTo>
                  <a:lnTo>
                    <a:pt x="1872930" y="1188992"/>
                  </a:lnTo>
                  <a:lnTo>
                    <a:pt x="1854008" y="1190173"/>
                  </a:lnTo>
                  <a:close/>
                </a:path>
                <a:path w="2517140" h="1632585">
                  <a:moveTo>
                    <a:pt x="1941128" y="1228243"/>
                  </a:moveTo>
                  <a:lnTo>
                    <a:pt x="1905128" y="1215283"/>
                  </a:lnTo>
                  <a:lnTo>
                    <a:pt x="1890953" y="1194122"/>
                  </a:lnTo>
                  <a:lnTo>
                    <a:pt x="1891448" y="1187203"/>
                  </a:lnTo>
                  <a:lnTo>
                    <a:pt x="2166093" y="1187203"/>
                  </a:lnTo>
                  <a:lnTo>
                    <a:pt x="2199371" y="1213843"/>
                  </a:lnTo>
                  <a:lnTo>
                    <a:pt x="2006647" y="1213843"/>
                  </a:lnTo>
                  <a:lnTo>
                    <a:pt x="1989626" y="1216599"/>
                  </a:lnTo>
                  <a:lnTo>
                    <a:pt x="1973618" y="1221853"/>
                  </a:lnTo>
                  <a:lnTo>
                    <a:pt x="1957744" y="1226701"/>
                  </a:lnTo>
                  <a:lnTo>
                    <a:pt x="1941128" y="1228243"/>
                  </a:lnTo>
                  <a:close/>
                </a:path>
                <a:path w="2517140" h="1632585">
                  <a:moveTo>
                    <a:pt x="2058487" y="1254882"/>
                  </a:moveTo>
                  <a:lnTo>
                    <a:pt x="2036111" y="1222955"/>
                  </a:lnTo>
                  <a:lnTo>
                    <a:pt x="2006647" y="1213843"/>
                  </a:lnTo>
                  <a:lnTo>
                    <a:pt x="2199371" y="1213843"/>
                  </a:lnTo>
                  <a:lnTo>
                    <a:pt x="2248585" y="1253240"/>
                  </a:lnTo>
                  <a:lnTo>
                    <a:pt x="2072809" y="1253240"/>
                  </a:lnTo>
                  <a:lnTo>
                    <a:pt x="2058487" y="1254882"/>
                  </a:lnTo>
                  <a:close/>
                </a:path>
                <a:path w="2517140" h="1632585">
                  <a:moveTo>
                    <a:pt x="2234887" y="1357121"/>
                  </a:moveTo>
                  <a:lnTo>
                    <a:pt x="2209935" y="1324125"/>
                  </a:lnTo>
                  <a:lnTo>
                    <a:pt x="2160243" y="1299657"/>
                  </a:lnTo>
                  <a:lnTo>
                    <a:pt x="2148217" y="1293582"/>
                  </a:lnTo>
                  <a:lnTo>
                    <a:pt x="2119687" y="1266402"/>
                  </a:lnTo>
                  <a:lnTo>
                    <a:pt x="2104151" y="1259135"/>
                  </a:lnTo>
                  <a:lnTo>
                    <a:pt x="2088277" y="1254702"/>
                  </a:lnTo>
                  <a:lnTo>
                    <a:pt x="2072809" y="1253240"/>
                  </a:lnTo>
                  <a:lnTo>
                    <a:pt x="2248585" y="1253240"/>
                  </a:lnTo>
                  <a:lnTo>
                    <a:pt x="2352268" y="1336241"/>
                  </a:lnTo>
                  <a:lnTo>
                    <a:pt x="2270797" y="1336241"/>
                  </a:lnTo>
                  <a:lnTo>
                    <a:pt x="2249501" y="1342698"/>
                  </a:lnTo>
                  <a:lnTo>
                    <a:pt x="2234887" y="1357121"/>
                  </a:lnTo>
                  <a:close/>
                </a:path>
                <a:path w="2517140" h="1632585">
                  <a:moveTo>
                    <a:pt x="2384647" y="1362161"/>
                  </a:moveTo>
                  <a:lnTo>
                    <a:pt x="2337363" y="1346265"/>
                  </a:lnTo>
                  <a:lnTo>
                    <a:pt x="2295738" y="1336264"/>
                  </a:lnTo>
                  <a:lnTo>
                    <a:pt x="2270797" y="1336241"/>
                  </a:lnTo>
                  <a:lnTo>
                    <a:pt x="2352268" y="1336241"/>
                  </a:lnTo>
                  <a:lnTo>
                    <a:pt x="2384647" y="1362161"/>
                  </a:lnTo>
                  <a:close/>
                </a:path>
                <a:path w="2517140" h="1632585">
                  <a:moveTo>
                    <a:pt x="2517123" y="1448896"/>
                  </a:moveTo>
                  <a:lnTo>
                    <a:pt x="2432167" y="1380880"/>
                  </a:lnTo>
                  <a:lnTo>
                    <a:pt x="2430007" y="1376560"/>
                  </a:lnTo>
                  <a:lnTo>
                    <a:pt x="2426407" y="1371521"/>
                  </a:lnTo>
                  <a:lnTo>
                    <a:pt x="2424967" y="1370801"/>
                  </a:lnTo>
                  <a:lnTo>
                    <a:pt x="2423527" y="1369361"/>
                  </a:lnTo>
                  <a:lnTo>
                    <a:pt x="2517123" y="1369361"/>
                  </a:lnTo>
                  <a:lnTo>
                    <a:pt x="2517123" y="1448896"/>
                  </a:lnTo>
                  <a:close/>
                </a:path>
                <a:path w="2517140" h="1632585">
                  <a:moveTo>
                    <a:pt x="2517123" y="1632562"/>
                  </a:moveTo>
                  <a:lnTo>
                    <a:pt x="2482716" y="1525938"/>
                  </a:lnTo>
                  <a:lnTo>
                    <a:pt x="2467753" y="1480237"/>
                  </a:lnTo>
                  <a:lnTo>
                    <a:pt x="2454440" y="1440858"/>
                  </a:lnTo>
                  <a:lnTo>
                    <a:pt x="2442967" y="1408960"/>
                  </a:lnTo>
                  <a:lnTo>
                    <a:pt x="2517123" y="1468340"/>
                  </a:lnTo>
                  <a:lnTo>
                    <a:pt x="2517123" y="1632562"/>
                  </a:lnTo>
                  <a:close/>
                </a:path>
              </a:pathLst>
            </a:custGeom>
            <a:solidFill>
              <a:srgbClr val="DFCDB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124751" y="-360"/>
              <a:ext cx="163607" cy="131123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17569445" y="0"/>
              <a:ext cx="718820" cy="575310"/>
            </a:xfrm>
            <a:custGeom>
              <a:avLst/>
              <a:gdLst/>
              <a:ahLst/>
              <a:cxnLst/>
              <a:rect l="l" t="t" r="r" b="b"/>
              <a:pathLst>
                <a:path w="718819" h="575310">
                  <a:moveTo>
                    <a:pt x="718553" y="575273"/>
                  </a:moveTo>
                  <a:lnTo>
                    <a:pt x="0" y="0"/>
                  </a:lnTo>
                  <a:lnTo>
                    <a:pt x="26162" y="0"/>
                  </a:lnTo>
                  <a:lnTo>
                    <a:pt x="718553" y="554309"/>
                  </a:lnTo>
                  <a:lnTo>
                    <a:pt x="718553" y="575273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7569445" y="0"/>
              <a:ext cx="718820" cy="575310"/>
            </a:xfrm>
            <a:custGeom>
              <a:avLst/>
              <a:gdLst/>
              <a:ahLst/>
              <a:cxnLst/>
              <a:rect l="l" t="t" r="r" b="b"/>
              <a:pathLst>
                <a:path w="718819" h="575310">
                  <a:moveTo>
                    <a:pt x="0" y="0"/>
                  </a:moveTo>
                  <a:lnTo>
                    <a:pt x="718553" y="575273"/>
                  </a:lnTo>
                </a:path>
                <a:path w="718819" h="575310">
                  <a:moveTo>
                    <a:pt x="718553" y="554309"/>
                  </a:moveTo>
                  <a:lnTo>
                    <a:pt x="26162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7011228" y="0"/>
              <a:ext cx="1276985" cy="1022350"/>
            </a:xfrm>
            <a:custGeom>
              <a:avLst/>
              <a:gdLst/>
              <a:ahLst/>
              <a:cxnLst/>
              <a:rect l="l" t="t" r="r" b="b"/>
              <a:pathLst>
                <a:path w="1276984" h="1022350">
                  <a:moveTo>
                    <a:pt x="1276770" y="1022148"/>
                  </a:moveTo>
                  <a:lnTo>
                    <a:pt x="0" y="0"/>
                  </a:lnTo>
                  <a:lnTo>
                    <a:pt x="26988" y="0"/>
                  </a:lnTo>
                  <a:lnTo>
                    <a:pt x="1276770" y="1000542"/>
                  </a:lnTo>
                  <a:lnTo>
                    <a:pt x="1276770" y="1022148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7011228" y="0"/>
              <a:ext cx="1276985" cy="1022350"/>
            </a:xfrm>
            <a:custGeom>
              <a:avLst/>
              <a:gdLst/>
              <a:ahLst/>
              <a:cxnLst/>
              <a:rect l="l" t="t" r="r" b="b"/>
              <a:pathLst>
                <a:path w="1276984" h="1022350">
                  <a:moveTo>
                    <a:pt x="0" y="0"/>
                  </a:moveTo>
                  <a:lnTo>
                    <a:pt x="1276770" y="1022148"/>
                  </a:lnTo>
                </a:path>
                <a:path w="1276984" h="1022350">
                  <a:moveTo>
                    <a:pt x="1276770" y="1000542"/>
                  </a:moveTo>
                  <a:lnTo>
                    <a:pt x="26988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201962" y="1378360"/>
              <a:ext cx="86396" cy="88453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16454748" y="0"/>
              <a:ext cx="1735455" cy="1373505"/>
            </a:xfrm>
            <a:custGeom>
              <a:avLst/>
              <a:gdLst/>
              <a:ahLst/>
              <a:cxnLst/>
              <a:rect l="l" t="t" r="r" b="b"/>
              <a:pathLst>
                <a:path w="1735455" h="1373505">
                  <a:moveTo>
                    <a:pt x="1705093" y="1365041"/>
                  </a:moveTo>
                  <a:lnTo>
                    <a:pt x="0" y="0"/>
                  </a:lnTo>
                  <a:lnTo>
                    <a:pt x="26823" y="0"/>
                  </a:lnTo>
                  <a:lnTo>
                    <a:pt x="1729938" y="1363601"/>
                  </a:lnTo>
                  <a:lnTo>
                    <a:pt x="1705813" y="1363601"/>
                  </a:lnTo>
                  <a:lnTo>
                    <a:pt x="1705093" y="1365041"/>
                  </a:lnTo>
                  <a:close/>
                </a:path>
                <a:path w="1735455" h="1373505">
                  <a:moveTo>
                    <a:pt x="1712293" y="1369361"/>
                  </a:moveTo>
                  <a:lnTo>
                    <a:pt x="1705813" y="1363601"/>
                  </a:lnTo>
                  <a:lnTo>
                    <a:pt x="1729938" y="1363601"/>
                  </a:lnTo>
                  <a:lnTo>
                    <a:pt x="1733535" y="1366481"/>
                  </a:lnTo>
                  <a:lnTo>
                    <a:pt x="1715173" y="1366481"/>
                  </a:lnTo>
                  <a:lnTo>
                    <a:pt x="1712293" y="1369361"/>
                  </a:lnTo>
                  <a:close/>
                </a:path>
                <a:path w="1735455" h="1373505">
                  <a:moveTo>
                    <a:pt x="1718773" y="1369361"/>
                  </a:moveTo>
                  <a:lnTo>
                    <a:pt x="1715173" y="1366481"/>
                  </a:lnTo>
                  <a:lnTo>
                    <a:pt x="1733535" y="1366481"/>
                  </a:lnTo>
                  <a:lnTo>
                    <a:pt x="1734434" y="1367201"/>
                  </a:lnTo>
                  <a:lnTo>
                    <a:pt x="1720933" y="1367201"/>
                  </a:lnTo>
                  <a:lnTo>
                    <a:pt x="1718773" y="1369361"/>
                  </a:lnTo>
                  <a:close/>
                </a:path>
                <a:path w="1735455" h="1373505">
                  <a:moveTo>
                    <a:pt x="1725973" y="1371521"/>
                  </a:moveTo>
                  <a:lnTo>
                    <a:pt x="1720933" y="1367201"/>
                  </a:lnTo>
                  <a:lnTo>
                    <a:pt x="1734434" y="1367201"/>
                  </a:lnTo>
                  <a:lnTo>
                    <a:pt x="1735333" y="1367921"/>
                  </a:lnTo>
                  <a:lnTo>
                    <a:pt x="1733790" y="1370081"/>
                  </a:lnTo>
                  <a:lnTo>
                    <a:pt x="1727413" y="1370081"/>
                  </a:lnTo>
                  <a:lnTo>
                    <a:pt x="1725973" y="1371521"/>
                  </a:lnTo>
                  <a:close/>
                </a:path>
                <a:path w="1735455" h="1373505">
                  <a:moveTo>
                    <a:pt x="1731733" y="1372961"/>
                  </a:moveTo>
                  <a:lnTo>
                    <a:pt x="1727413" y="1370081"/>
                  </a:lnTo>
                  <a:lnTo>
                    <a:pt x="1733790" y="1370081"/>
                  </a:lnTo>
                  <a:lnTo>
                    <a:pt x="1731733" y="1372961"/>
                  </a:lnTo>
                  <a:close/>
                </a:path>
              </a:pathLst>
            </a:custGeom>
            <a:solidFill>
              <a:srgbClr val="4B2912">
                <a:alpha val="3881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6454748" y="0"/>
              <a:ext cx="1735455" cy="1373505"/>
            </a:xfrm>
            <a:custGeom>
              <a:avLst/>
              <a:gdLst/>
              <a:ahLst/>
              <a:cxnLst/>
              <a:rect l="l" t="t" r="r" b="b"/>
              <a:pathLst>
                <a:path w="1735455" h="1373505">
                  <a:moveTo>
                    <a:pt x="0" y="0"/>
                  </a:moveTo>
                  <a:lnTo>
                    <a:pt x="1705093" y="1365041"/>
                  </a:lnTo>
                  <a:lnTo>
                    <a:pt x="1705813" y="1363601"/>
                  </a:lnTo>
                  <a:lnTo>
                    <a:pt x="1712293" y="1369361"/>
                  </a:lnTo>
                  <a:lnTo>
                    <a:pt x="1715173" y="1366481"/>
                  </a:lnTo>
                  <a:lnTo>
                    <a:pt x="1718773" y="1369361"/>
                  </a:lnTo>
                  <a:lnTo>
                    <a:pt x="1720933" y="1367201"/>
                  </a:lnTo>
                  <a:lnTo>
                    <a:pt x="1725973" y="1371521"/>
                  </a:lnTo>
                  <a:lnTo>
                    <a:pt x="1727413" y="1370081"/>
                  </a:lnTo>
                  <a:lnTo>
                    <a:pt x="1731733" y="1372961"/>
                  </a:lnTo>
                  <a:lnTo>
                    <a:pt x="1735333" y="1367921"/>
                  </a:lnTo>
                  <a:lnTo>
                    <a:pt x="26823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898869" y="0"/>
              <a:ext cx="141297" cy="97139"/>
            </a:xfrm>
            <a:prstGeom prst="rect">
              <a:avLst/>
            </a:prstGeom>
          </p:spPr>
        </p:pic>
      </p:grpSp>
      <p:grpSp>
        <p:nvGrpSpPr>
          <p:cNvPr id="26" name="object 26" descr=""/>
          <p:cNvGrpSpPr/>
          <p:nvPr/>
        </p:nvGrpSpPr>
        <p:grpSpPr>
          <a:xfrm>
            <a:off x="0" y="9400312"/>
            <a:ext cx="3649979" cy="887094"/>
            <a:chOff x="0" y="9400312"/>
            <a:chExt cx="3649979" cy="887094"/>
          </a:xfrm>
        </p:grpSpPr>
        <p:sp>
          <p:nvSpPr>
            <p:cNvPr id="27" name="object 27" descr=""/>
            <p:cNvSpPr/>
            <p:nvPr/>
          </p:nvSpPr>
          <p:spPr>
            <a:xfrm>
              <a:off x="0" y="9400312"/>
              <a:ext cx="3648710" cy="887094"/>
            </a:xfrm>
            <a:custGeom>
              <a:avLst/>
              <a:gdLst/>
              <a:ahLst/>
              <a:cxnLst/>
              <a:rect l="l" t="t" r="r" b="b"/>
              <a:pathLst>
                <a:path w="3648710" h="887095">
                  <a:moveTo>
                    <a:pt x="3648127" y="344869"/>
                  </a:moveTo>
                  <a:lnTo>
                    <a:pt x="2619275" y="344869"/>
                  </a:lnTo>
                  <a:lnTo>
                    <a:pt x="2665121" y="335477"/>
                  </a:lnTo>
                  <a:lnTo>
                    <a:pt x="2694669" y="317963"/>
                  </a:lnTo>
                  <a:lnTo>
                    <a:pt x="2713487" y="294428"/>
                  </a:lnTo>
                  <a:lnTo>
                    <a:pt x="2727142" y="266977"/>
                  </a:lnTo>
                  <a:lnTo>
                    <a:pt x="2741199" y="237712"/>
                  </a:lnTo>
                  <a:lnTo>
                    <a:pt x="2761226" y="208736"/>
                  </a:lnTo>
                  <a:lnTo>
                    <a:pt x="2792790" y="182154"/>
                  </a:lnTo>
                  <a:lnTo>
                    <a:pt x="2809068" y="163974"/>
                  </a:lnTo>
                  <a:lnTo>
                    <a:pt x="2826359" y="134995"/>
                  </a:lnTo>
                  <a:lnTo>
                    <a:pt x="2844325" y="106016"/>
                  </a:lnTo>
                  <a:lnTo>
                    <a:pt x="2862628" y="87837"/>
                  </a:lnTo>
                  <a:lnTo>
                    <a:pt x="2887344" y="77802"/>
                  </a:lnTo>
                  <a:lnTo>
                    <a:pt x="2915097" y="69657"/>
                  </a:lnTo>
                  <a:lnTo>
                    <a:pt x="2973505" y="54718"/>
                  </a:lnTo>
                  <a:lnTo>
                    <a:pt x="3016007" y="38832"/>
                  </a:lnTo>
                  <a:lnTo>
                    <a:pt x="3097703" y="17909"/>
                  </a:lnTo>
                  <a:lnTo>
                    <a:pt x="3159546" y="8832"/>
                  </a:lnTo>
                  <a:lnTo>
                    <a:pt x="3238743" y="2426"/>
                  </a:lnTo>
                  <a:lnTo>
                    <a:pt x="3337815" y="0"/>
                  </a:lnTo>
                  <a:lnTo>
                    <a:pt x="3375974" y="0"/>
                  </a:lnTo>
                  <a:lnTo>
                    <a:pt x="3393565" y="4054"/>
                  </a:lnTo>
                  <a:lnTo>
                    <a:pt x="3429783" y="13431"/>
                  </a:lnTo>
                  <a:lnTo>
                    <a:pt x="3484420" y="26541"/>
                  </a:lnTo>
                  <a:lnTo>
                    <a:pt x="3557271" y="41793"/>
                  </a:lnTo>
                  <a:lnTo>
                    <a:pt x="3648127" y="57598"/>
                  </a:lnTo>
                  <a:lnTo>
                    <a:pt x="3648127" y="344869"/>
                  </a:lnTo>
                  <a:close/>
                </a:path>
                <a:path w="3648710" h="887095">
                  <a:moveTo>
                    <a:pt x="243425" y="77757"/>
                  </a:moveTo>
                  <a:lnTo>
                    <a:pt x="50385" y="77757"/>
                  </a:lnTo>
                  <a:lnTo>
                    <a:pt x="164142" y="43918"/>
                  </a:lnTo>
                  <a:lnTo>
                    <a:pt x="188779" y="51703"/>
                  </a:lnTo>
                  <a:lnTo>
                    <a:pt x="211661" y="60838"/>
                  </a:lnTo>
                  <a:lnTo>
                    <a:pt x="232383" y="71052"/>
                  </a:lnTo>
                  <a:lnTo>
                    <a:pt x="243425" y="77757"/>
                  </a:lnTo>
                  <a:close/>
                </a:path>
                <a:path w="3648710" h="887095">
                  <a:moveTo>
                    <a:pt x="453871" y="82077"/>
                  </a:moveTo>
                  <a:lnTo>
                    <a:pt x="250540" y="82077"/>
                  </a:lnTo>
                  <a:lnTo>
                    <a:pt x="278563" y="70974"/>
                  </a:lnTo>
                  <a:lnTo>
                    <a:pt x="308948" y="61288"/>
                  </a:lnTo>
                  <a:lnTo>
                    <a:pt x="340548" y="54437"/>
                  </a:lnTo>
                  <a:lnTo>
                    <a:pt x="372216" y="51838"/>
                  </a:lnTo>
                  <a:lnTo>
                    <a:pt x="382881" y="52130"/>
                  </a:lnTo>
                  <a:lnTo>
                    <a:pt x="426069" y="63065"/>
                  </a:lnTo>
                  <a:lnTo>
                    <a:pt x="453871" y="82077"/>
                  </a:lnTo>
                  <a:close/>
                </a:path>
                <a:path w="3648710" h="887095">
                  <a:moveTo>
                    <a:pt x="3648127" y="886675"/>
                  </a:moveTo>
                  <a:lnTo>
                    <a:pt x="0" y="886675"/>
                  </a:lnTo>
                  <a:lnTo>
                    <a:pt x="0" y="62026"/>
                  </a:lnTo>
                  <a:lnTo>
                    <a:pt x="50385" y="77757"/>
                  </a:lnTo>
                  <a:lnTo>
                    <a:pt x="243425" y="77757"/>
                  </a:lnTo>
                  <a:lnTo>
                    <a:pt x="250540" y="82077"/>
                  </a:lnTo>
                  <a:lnTo>
                    <a:pt x="453871" y="82077"/>
                  </a:lnTo>
                  <a:lnTo>
                    <a:pt x="455734" y="83517"/>
                  </a:lnTo>
                  <a:lnTo>
                    <a:pt x="474633" y="95846"/>
                  </a:lnTo>
                  <a:lnTo>
                    <a:pt x="493533" y="103316"/>
                  </a:lnTo>
                  <a:lnTo>
                    <a:pt x="512432" y="107006"/>
                  </a:lnTo>
                  <a:lnTo>
                    <a:pt x="531332" y="107996"/>
                  </a:lnTo>
                  <a:lnTo>
                    <a:pt x="631512" y="107996"/>
                  </a:lnTo>
                  <a:lnTo>
                    <a:pt x="638069" y="109346"/>
                  </a:lnTo>
                  <a:lnTo>
                    <a:pt x="656541" y="116850"/>
                  </a:lnTo>
                  <a:lnTo>
                    <a:pt x="674608" y="128875"/>
                  </a:lnTo>
                  <a:lnTo>
                    <a:pt x="905336" y="128875"/>
                  </a:lnTo>
                  <a:lnTo>
                    <a:pt x="984056" y="146253"/>
                  </a:lnTo>
                  <a:lnTo>
                    <a:pt x="1032654" y="158146"/>
                  </a:lnTo>
                  <a:lnTo>
                    <a:pt x="1134363" y="184840"/>
                  </a:lnTo>
                  <a:lnTo>
                    <a:pt x="1566080" y="305936"/>
                  </a:lnTo>
                  <a:lnTo>
                    <a:pt x="1618875" y="319934"/>
                  </a:lnTo>
                  <a:lnTo>
                    <a:pt x="1670608" y="333122"/>
                  </a:lnTo>
                  <a:lnTo>
                    <a:pt x="1721040" y="345335"/>
                  </a:lnTo>
                  <a:lnTo>
                    <a:pt x="1769928" y="356406"/>
                  </a:lnTo>
                  <a:lnTo>
                    <a:pt x="1817034" y="366167"/>
                  </a:lnTo>
                  <a:lnTo>
                    <a:pt x="1862115" y="374452"/>
                  </a:lnTo>
                  <a:lnTo>
                    <a:pt x="1904933" y="381095"/>
                  </a:lnTo>
                  <a:lnTo>
                    <a:pt x="1945245" y="385929"/>
                  </a:lnTo>
                  <a:lnTo>
                    <a:pt x="1982812" y="388787"/>
                  </a:lnTo>
                  <a:lnTo>
                    <a:pt x="2021297" y="394120"/>
                  </a:lnTo>
                  <a:lnTo>
                    <a:pt x="2081180" y="404447"/>
                  </a:lnTo>
                  <a:lnTo>
                    <a:pt x="2145517" y="414504"/>
                  </a:lnTo>
                  <a:lnTo>
                    <a:pt x="2197366" y="419026"/>
                  </a:lnTo>
                  <a:lnTo>
                    <a:pt x="3648127" y="419026"/>
                  </a:lnTo>
                  <a:lnTo>
                    <a:pt x="3648127" y="886675"/>
                  </a:lnTo>
                  <a:close/>
                </a:path>
                <a:path w="3648710" h="887095">
                  <a:moveTo>
                    <a:pt x="631512" y="107996"/>
                  </a:moveTo>
                  <a:lnTo>
                    <a:pt x="531332" y="107996"/>
                  </a:lnTo>
                  <a:lnTo>
                    <a:pt x="539960" y="107872"/>
                  </a:lnTo>
                  <a:lnTo>
                    <a:pt x="548521" y="107546"/>
                  </a:lnTo>
                  <a:lnTo>
                    <a:pt x="565171" y="106556"/>
                  </a:lnTo>
                  <a:lnTo>
                    <a:pt x="574227" y="105611"/>
                  </a:lnTo>
                  <a:lnTo>
                    <a:pt x="583080" y="104936"/>
                  </a:lnTo>
                  <a:lnTo>
                    <a:pt x="591799" y="104531"/>
                  </a:lnTo>
                  <a:lnTo>
                    <a:pt x="600450" y="104396"/>
                  </a:lnTo>
                  <a:lnTo>
                    <a:pt x="619327" y="105487"/>
                  </a:lnTo>
                  <a:lnTo>
                    <a:pt x="631512" y="107996"/>
                  </a:lnTo>
                  <a:close/>
                </a:path>
                <a:path w="3648710" h="887095">
                  <a:moveTo>
                    <a:pt x="905336" y="128875"/>
                  </a:moveTo>
                  <a:lnTo>
                    <a:pt x="674608" y="128875"/>
                  </a:lnTo>
                  <a:lnTo>
                    <a:pt x="773245" y="107996"/>
                  </a:lnTo>
                  <a:lnTo>
                    <a:pt x="810315" y="112264"/>
                  </a:lnTo>
                  <a:lnTo>
                    <a:pt x="850171" y="118390"/>
                  </a:lnTo>
                  <a:lnTo>
                    <a:pt x="892574" y="126208"/>
                  </a:lnTo>
                  <a:lnTo>
                    <a:pt x="905336" y="128875"/>
                  </a:lnTo>
                  <a:close/>
                </a:path>
                <a:path w="3648710" h="887095">
                  <a:moveTo>
                    <a:pt x="3648127" y="419026"/>
                  </a:moveTo>
                  <a:lnTo>
                    <a:pt x="2206006" y="419026"/>
                  </a:lnTo>
                  <a:lnTo>
                    <a:pt x="2213206" y="418306"/>
                  </a:lnTo>
                  <a:lnTo>
                    <a:pt x="2216806" y="416146"/>
                  </a:lnTo>
                  <a:lnTo>
                    <a:pt x="2242658" y="408452"/>
                  </a:lnTo>
                  <a:lnTo>
                    <a:pt x="2302461" y="404402"/>
                  </a:lnTo>
                  <a:lnTo>
                    <a:pt x="2329123" y="396707"/>
                  </a:lnTo>
                  <a:lnTo>
                    <a:pt x="2342847" y="391836"/>
                  </a:lnTo>
                  <a:lnTo>
                    <a:pt x="2358462" y="388517"/>
                  </a:lnTo>
                  <a:lnTo>
                    <a:pt x="2374886" y="385874"/>
                  </a:lnTo>
                  <a:lnTo>
                    <a:pt x="2391041" y="383027"/>
                  </a:lnTo>
                  <a:lnTo>
                    <a:pt x="2420763" y="375276"/>
                  </a:lnTo>
                  <a:lnTo>
                    <a:pt x="2447380" y="364218"/>
                  </a:lnTo>
                  <a:lnTo>
                    <a:pt x="2469406" y="350325"/>
                  </a:lnTo>
                  <a:lnTo>
                    <a:pt x="2485358" y="334069"/>
                  </a:lnTo>
                  <a:lnTo>
                    <a:pt x="2552587" y="340009"/>
                  </a:lnTo>
                  <a:lnTo>
                    <a:pt x="2619275" y="344869"/>
                  </a:lnTo>
                  <a:lnTo>
                    <a:pt x="3648127" y="344869"/>
                  </a:lnTo>
                  <a:lnTo>
                    <a:pt x="3648127" y="4190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0" y="9401032"/>
              <a:ext cx="3648710" cy="886460"/>
            </a:xfrm>
            <a:custGeom>
              <a:avLst/>
              <a:gdLst/>
              <a:ahLst/>
              <a:cxnLst/>
              <a:rect l="l" t="t" r="r" b="b"/>
              <a:pathLst>
                <a:path w="3648710" h="886459">
                  <a:moveTo>
                    <a:pt x="3407252" y="11519"/>
                  </a:moveTo>
                  <a:lnTo>
                    <a:pt x="3330615" y="11519"/>
                  </a:lnTo>
                  <a:lnTo>
                    <a:pt x="3343170" y="10732"/>
                  </a:lnTo>
                  <a:lnTo>
                    <a:pt x="3355455" y="8459"/>
                  </a:lnTo>
                  <a:lnTo>
                    <a:pt x="3366659" y="4837"/>
                  </a:lnTo>
                  <a:lnTo>
                    <a:pt x="3375974" y="0"/>
                  </a:lnTo>
                  <a:lnTo>
                    <a:pt x="3383174" y="0"/>
                  </a:lnTo>
                  <a:lnTo>
                    <a:pt x="3389654" y="1439"/>
                  </a:lnTo>
                  <a:lnTo>
                    <a:pt x="3395414" y="4319"/>
                  </a:lnTo>
                  <a:lnTo>
                    <a:pt x="3404233" y="9505"/>
                  </a:lnTo>
                  <a:lnTo>
                    <a:pt x="3407252" y="11519"/>
                  </a:lnTo>
                  <a:close/>
                </a:path>
                <a:path w="3648710" h="886459">
                  <a:moveTo>
                    <a:pt x="3426579" y="25199"/>
                  </a:moveTo>
                  <a:lnTo>
                    <a:pt x="3236298" y="25199"/>
                  </a:lnTo>
                  <a:lnTo>
                    <a:pt x="3256019" y="21993"/>
                  </a:lnTo>
                  <a:lnTo>
                    <a:pt x="3273647" y="16829"/>
                  </a:lnTo>
                  <a:lnTo>
                    <a:pt x="3288440" y="9910"/>
                  </a:lnTo>
                  <a:lnTo>
                    <a:pt x="3299656" y="1439"/>
                  </a:lnTo>
                  <a:lnTo>
                    <a:pt x="3304595" y="5444"/>
                  </a:lnTo>
                  <a:lnTo>
                    <a:pt x="3311626" y="8639"/>
                  </a:lnTo>
                  <a:lnTo>
                    <a:pt x="3320412" y="10754"/>
                  </a:lnTo>
                  <a:lnTo>
                    <a:pt x="3330615" y="11519"/>
                  </a:lnTo>
                  <a:lnTo>
                    <a:pt x="3407252" y="11519"/>
                  </a:lnTo>
                  <a:lnTo>
                    <a:pt x="3414133" y="16109"/>
                  </a:lnTo>
                  <a:lnTo>
                    <a:pt x="3424573" y="23658"/>
                  </a:lnTo>
                  <a:lnTo>
                    <a:pt x="3426579" y="25199"/>
                  </a:lnTo>
                  <a:close/>
                </a:path>
                <a:path w="3648710" h="886459">
                  <a:moveTo>
                    <a:pt x="453897" y="43918"/>
                  </a:moveTo>
                  <a:lnTo>
                    <a:pt x="250540" y="43918"/>
                  </a:lnTo>
                  <a:lnTo>
                    <a:pt x="278461" y="32815"/>
                  </a:lnTo>
                  <a:lnTo>
                    <a:pt x="308678" y="23129"/>
                  </a:lnTo>
                  <a:lnTo>
                    <a:pt x="340245" y="16278"/>
                  </a:lnTo>
                  <a:lnTo>
                    <a:pt x="372216" y="13679"/>
                  </a:lnTo>
                  <a:lnTo>
                    <a:pt x="382476" y="13972"/>
                  </a:lnTo>
                  <a:lnTo>
                    <a:pt x="426069" y="24602"/>
                  </a:lnTo>
                  <a:lnTo>
                    <a:pt x="453897" y="43918"/>
                  </a:lnTo>
                  <a:close/>
                </a:path>
                <a:path w="3648710" h="886459">
                  <a:moveTo>
                    <a:pt x="3447281" y="41038"/>
                  </a:moveTo>
                  <a:lnTo>
                    <a:pt x="3126861" y="41038"/>
                  </a:lnTo>
                  <a:lnTo>
                    <a:pt x="3141812" y="30306"/>
                  </a:lnTo>
                  <a:lnTo>
                    <a:pt x="3160610" y="22139"/>
                  </a:lnTo>
                  <a:lnTo>
                    <a:pt x="3181433" y="16941"/>
                  </a:lnTo>
                  <a:lnTo>
                    <a:pt x="3202459" y="15119"/>
                  </a:lnTo>
                  <a:lnTo>
                    <a:pt x="3213214" y="15682"/>
                  </a:lnTo>
                  <a:lnTo>
                    <a:pt x="3222618" y="17459"/>
                  </a:lnTo>
                  <a:lnTo>
                    <a:pt x="3230403" y="20586"/>
                  </a:lnTo>
                  <a:lnTo>
                    <a:pt x="3236298" y="25199"/>
                  </a:lnTo>
                  <a:lnTo>
                    <a:pt x="3426579" y="25199"/>
                  </a:lnTo>
                  <a:lnTo>
                    <a:pt x="3447281" y="41038"/>
                  </a:lnTo>
                  <a:close/>
                </a:path>
                <a:path w="3648710" h="886459">
                  <a:moveTo>
                    <a:pt x="3471412" y="57598"/>
                  </a:moveTo>
                  <a:lnTo>
                    <a:pt x="3079342" y="57598"/>
                  </a:lnTo>
                  <a:lnTo>
                    <a:pt x="3091582" y="45358"/>
                  </a:lnTo>
                  <a:lnTo>
                    <a:pt x="3099502" y="38878"/>
                  </a:lnTo>
                  <a:lnTo>
                    <a:pt x="3105262" y="33118"/>
                  </a:lnTo>
                  <a:lnTo>
                    <a:pt x="3116061" y="33118"/>
                  </a:lnTo>
                  <a:lnTo>
                    <a:pt x="3120381" y="34558"/>
                  </a:lnTo>
                  <a:lnTo>
                    <a:pt x="3126861" y="41038"/>
                  </a:lnTo>
                  <a:lnTo>
                    <a:pt x="3447281" y="41038"/>
                  </a:lnTo>
                  <a:lnTo>
                    <a:pt x="3451064" y="43918"/>
                  </a:lnTo>
                  <a:lnTo>
                    <a:pt x="3465882" y="54448"/>
                  </a:lnTo>
                  <a:lnTo>
                    <a:pt x="3471412" y="57598"/>
                  </a:lnTo>
                  <a:close/>
                </a:path>
                <a:path w="3648710" h="886459">
                  <a:moveTo>
                    <a:pt x="500191" y="66237"/>
                  </a:moveTo>
                  <a:lnTo>
                    <a:pt x="179262" y="66237"/>
                  </a:lnTo>
                  <a:lnTo>
                    <a:pt x="186045" y="65697"/>
                  </a:lnTo>
                  <a:lnTo>
                    <a:pt x="192491" y="64077"/>
                  </a:lnTo>
                  <a:lnTo>
                    <a:pt x="198802" y="61378"/>
                  </a:lnTo>
                  <a:lnTo>
                    <a:pt x="205181" y="57598"/>
                  </a:lnTo>
                  <a:lnTo>
                    <a:pt x="206621" y="56158"/>
                  </a:lnTo>
                  <a:lnTo>
                    <a:pt x="210221" y="56158"/>
                  </a:lnTo>
                  <a:lnTo>
                    <a:pt x="240460" y="41038"/>
                  </a:lnTo>
                  <a:lnTo>
                    <a:pt x="243340" y="41038"/>
                  </a:lnTo>
                  <a:lnTo>
                    <a:pt x="247660" y="42478"/>
                  </a:lnTo>
                  <a:lnTo>
                    <a:pt x="250540" y="43918"/>
                  </a:lnTo>
                  <a:lnTo>
                    <a:pt x="453897" y="43918"/>
                  </a:lnTo>
                  <a:lnTo>
                    <a:pt x="455734" y="45358"/>
                  </a:lnTo>
                  <a:lnTo>
                    <a:pt x="474926" y="57384"/>
                  </a:lnTo>
                  <a:lnTo>
                    <a:pt x="493713" y="64887"/>
                  </a:lnTo>
                  <a:lnTo>
                    <a:pt x="500191" y="66237"/>
                  </a:lnTo>
                  <a:close/>
                </a:path>
                <a:path w="3648710" h="886459">
                  <a:moveTo>
                    <a:pt x="2832412" y="218152"/>
                  </a:moveTo>
                  <a:lnTo>
                    <a:pt x="2852987" y="182457"/>
                  </a:lnTo>
                  <a:lnTo>
                    <a:pt x="2882068" y="139675"/>
                  </a:lnTo>
                  <a:lnTo>
                    <a:pt x="2935616" y="120326"/>
                  </a:lnTo>
                  <a:lnTo>
                    <a:pt x="2964584" y="113250"/>
                  </a:lnTo>
                  <a:lnTo>
                    <a:pt x="2992945" y="105836"/>
                  </a:lnTo>
                  <a:lnTo>
                    <a:pt x="3019483" y="95363"/>
                  </a:lnTo>
                  <a:lnTo>
                    <a:pt x="3041633" y="82527"/>
                  </a:lnTo>
                  <a:lnTo>
                    <a:pt x="3055819" y="67666"/>
                  </a:lnTo>
                  <a:lnTo>
                    <a:pt x="3058463" y="51118"/>
                  </a:lnTo>
                  <a:lnTo>
                    <a:pt x="3064223" y="56158"/>
                  </a:lnTo>
                  <a:lnTo>
                    <a:pt x="3069263" y="57598"/>
                  </a:lnTo>
                  <a:lnTo>
                    <a:pt x="3471412" y="57598"/>
                  </a:lnTo>
                  <a:lnTo>
                    <a:pt x="3479055" y="61951"/>
                  </a:lnTo>
                  <a:lnTo>
                    <a:pt x="3489731" y="64797"/>
                  </a:lnTo>
                  <a:lnTo>
                    <a:pt x="3567751" y="64797"/>
                  </a:lnTo>
                  <a:lnTo>
                    <a:pt x="3568929" y="66237"/>
                  </a:lnTo>
                  <a:lnTo>
                    <a:pt x="3585911" y="66237"/>
                  </a:lnTo>
                  <a:lnTo>
                    <a:pt x="3591833" y="67981"/>
                  </a:lnTo>
                  <a:lnTo>
                    <a:pt x="3609968" y="78747"/>
                  </a:lnTo>
                  <a:lnTo>
                    <a:pt x="3629182" y="90998"/>
                  </a:lnTo>
                  <a:lnTo>
                    <a:pt x="3648127" y="100076"/>
                  </a:lnTo>
                  <a:lnTo>
                    <a:pt x="3648127" y="216713"/>
                  </a:lnTo>
                  <a:lnTo>
                    <a:pt x="2832412" y="218152"/>
                  </a:lnTo>
                  <a:close/>
                </a:path>
                <a:path w="3648710" h="886459">
                  <a:moveTo>
                    <a:pt x="3567751" y="64797"/>
                  </a:moveTo>
                  <a:lnTo>
                    <a:pt x="3492611" y="64797"/>
                  </a:lnTo>
                  <a:lnTo>
                    <a:pt x="3494051" y="63357"/>
                  </a:lnTo>
                  <a:lnTo>
                    <a:pt x="3503118" y="59465"/>
                  </a:lnTo>
                  <a:lnTo>
                    <a:pt x="3513670" y="56518"/>
                  </a:lnTo>
                  <a:lnTo>
                    <a:pt x="3525033" y="54650"/>
                  </a:lnTo>
                  <a:lnTo>
                    <a:pt x="3536530" y="53998"/>
                  </a:lnTo>
                  <a:lnTo>
                    <a:pt x="3547869" y="54898"/>
                  </a:lnTo>
                  <a:lnTo>
                    <a:pt x="3557589" y="57418"/>
                  </a:lnTo>
                  <a:lnTo>
                    <a:pt x="3564879" y="61288"/>
                  </a:lnTo>
                  <a:lnTo>
                    <a:pt x="3567751" y="64797"/>
                  </a:lnTo>
                  <a:close/>
                </a:path>
                <a:path w="3648710" h="886459">
                  <a:moveTo>
                    <a:pt x="3585911" y="66237"/>
                  </a:moveTo>
                  <a:lnTo>
                    <a:pt x="3568929" y="66237"/>
                  </a:lnTo>
                  <a:lnTo>
                    <a:pt x="3571809" y="64797"/>
                  </a:lnTo>
                  <a:lnTo>
                    <a:pt x="3573249" y="63357"/>
                  </a:lnTo>
                  <a:lnTo>
                    <a:pt x="3576129" y="63357"/>
                  </a:lnTo>
                  <a:lnTo>
                    <a:pt x="3585911" y="66237"/>
                  </a:lnTo>
                  <a:close/>
                </a:path>
                <a:path w="3648710" h="886459">
                  <a:moveTo>
                    <a:pt x="918306" y="100076"/>
                  </a:moveTo>
                  <a:lnTo>
                    <a:pt x="56145" y="100076"/>
                  </a:lnTo>
                  <a:lnTo>
                    <a:pt x="170622" y="64797"/>
                  </a:lnTo>
                  <a:lnTo>
                    <a:pt x="173502" y="66237"/>
                  </a:lnTo>
                  <a:lnTo>
                    <a:pt x="500191" y="66237"/>
                  </a:lnTo>
                  <a:lnTo>
                    <a:pt x="512230" y="68746"/>
                  </a:lnTo>
                  <a:lnTo>
                    <a:pt x="530612" y="69837"/>
                  </a:lnTo>
                  <a:lnTo>
                    <a:pt x="631583" y="69837"/>
                  </a:lnTo>
                  <a:lnTo>
                    <a:pt x="638069" y="71187"/>
                  </a:lnTo>
                  <a:lnTo>
                    <a:pt x="656338" y="78691"/>
                  </a:lnTo>
                  <a:lnTo>
                    <a:pt x="674608" y="90717"/>
                  </a:lnTo>
                  <a:lnTo>
                    <a:pt x="884538" y="90717"/>
                  </a:lnTo>
                  <a:lnTo>
                    <a:pt x="897589" y="93997"/>
                  </a:lnTo>
                  <a:lnTo>
                    <a:pt x="918306" y="100076"/>
                  </a:lnTo>
                  <a:close/>
                </a:path>
                <a:path w="3648710" h="886459">
                  <a:moveTo>
                    <a:pt x="631583" y="69837"/>
                  </a:moveTo>
                  <a:lnTo>
                    <a:pt x="530612" y="69837"/>
                  </a:lnTo>
                  <a:lnTo>
                    <a:pt x="539657" y="69815"/>
                  </a:lnTo>
                  <a:lnTo>
                    <a:pt x="548431" y="69657"/>
                  </a:lnTo>
                  <a:lnTo>
                    <a:pt x="556936" y="69230"/>
                  </a:lnTo>
                  <a:lnTo>
                    <a:pt x="565171" y="68397"/>
                  </a:lnTo>
                  <a:lnTo>
                    <a:pt x="574328" y="67149"/>
                  </a:lnTo>
                  <a:lnTo>
                    <a:pt x="583350" y="66507"/>
                  </a:lnTo>
                  <a:lnTo>
                    <a:pt x="592103" y="66271"/>
                  </a:lnTo>
                  <a:lnTo>
                    <a:pt x="600450" y="66237"/>
                  </a:lnTo>
                  <a:lnTo>
                    <a:pt x="619529" y="67329"/>
                  </a:lnTo>
                  <a:lnTo>
                    <a:pt x="631583" y="69837"/>
                  </a:lnTo>
                  <a:close/>
                </a:path>
                <a:path w="3648710" h="886459">
                  <a:moveTo>
                    <a:pt x="884538" y="90717"/>
                  </a:moveTo>
                  <a:lnTo>
                    <a:pt x="674608" y="90717"/>
                  </a:lnTo>
                  <a:lnTo>
                    <a:pt x="748620" y="74517"/>
                  </a:lnTo>
                  <a:lnTo>
                    <a:pt x="773245" y="69837"/>
                  </a:lnTo>
                  <a:lnTo>
                    <a:pt x="811165" y="74554"/>
                  </a:lnTo>
                  <a:lnTo>
                    <a:pt x="852718" y="82720"/>
                  </a:lnTo>
                  <a:lnTo>
                    <a:pt x="884538" y="90717"/>
                  </a:lnTo>
                  <a:close/>
                </a:path>
                <a:path w="3648710" h="886459">
                  <a:moveTo>
                    <a:pt x="1247330" y="219592"/>
                  </a:moveTo>
                  <a:lnTo>
                    <a:pt x="0" y="216163"/>
                  </a:lnTo>
                  <a:lnTo>
                    <a:pt x="0" y="81728"/>
                  </a:lnTo>
                  <a:lnTo>
                    <a:pt x="56145" y="100076"/>
                  </a:lnTo>
                  <a:lnTo>
                    <a:pt x="918306" y="100076"/>
                  </a:lnTo>
                  <a:lnTo>
                    <a:pt x="996029" y="124532"/>
                  </a:lnTo>
                  <a:lnTo>
                    <a:pt x="1048971" y="143115"/>
                  </a:lnTo>
                  <a:lnTo>
                    <a:pt x="1103975" y="163458"/>
                  </a:lnTo>
                  <a:lnTo>
                    <a:pt x="1218913" y="208073"/>
                  </a:lnTo>
                  <a:lnTo>
                    <a:pt x="1247330" y="219592"/>
                  </a:lnTo>
                  <a:close/>
                </a:path>
                <a:path w="3648710" h="886459">
                  <a:moveTo>
                    <a:pt x="2830939" y="220706"/>
                  </a:moveTo>
                  <a:lnTo>
                    <a:pt x="2831669" y="218153"/>
                  </a:lnTo>
                  <a:lnTo>
                    <a:pt x="2832412" y="218152"/>
                  </a:lnTo>
                  <a:lnTo>
                    <a:pt x="2830939" y="220706"/>
                  </a:lnTo>
                  <a:close/>
                </a:path>
                <a:path w="3648710" h="886459">
                  <a:moveTo>
                    <a:pt x="1277951" y="231832"/>
                  </a:moveTo>
                  <a:lnTo>
                    <a:pt x="1277444" y="231828"/>
                  </a:lnTo>
                  <a:lnTo>
                    <a:pt x="1270424" y="228952"/>
                  </a:lnTo>
                  <a:lnTo>
                    <a:pt x="1247330" y="219592"/>
                  </a:lnTo>
                  <a:lnTo>
                    <a:pt x="1247712" y="219593"/>
                  </a:lnTo>
                  <a:lnTo>
                    <a:pt x="1255373" y="222416"/>
                  </a:lnTo>
                  <a:lnTo>
                    <a:pt x="1263102" y="225442"/>
                  </a:lnTo>
                  <a:lnTo>
                    <a:pt x="1270695" y="228604"/>
                  </a:lnTo>
                  <a:lnTo>
                    <a:pt x="1277951" y="231832"/>
                  </a:lnTo>
                  <a:close/>
                </a:path>
                <a:path w="3648710" h="886459">
                  <a:moveTo>
                    <a:pt x="2828187" y="225234"/>
                  </a:moveTo>
                  <a:lnTo>
                    <a:pt x="2829989" y="222356"/>
                  </a:lnTo>
                  <a:lnTo>
                    <a:pt x="2830939" y="220706"/>
                  </a:lnTo>
                  <a:lnTo>
                    <a:pt x="2830229" y="223192"/>
                  </a:lnTo>
                  <a:lnTo>
                    <a:pt x="2828187" y="225234"/>
                  </a:lnTo>
                  <a:close/>
                </a:path>
                <a:path w="3648710" h="886459">
                  <a:moveTo>
                    <a:pt x="2824469" y="230392"/>
                  </a:moveTo>
                  <a:lnTo>
                    <a:pt x="2827349" y="226072"/>
                  </a:lnTo>
                  <a:lnTo>
                    <a:pt x="2828187" y="225234"/>
                  </a:lnTo>
                  <a:lnTo>
                    <a:pt x="2824960" y="230392"/>
                  </a:lnTo>
                  <a:lnTo>
                    <a:pt x="2824469" y="230392"/>
                  </a:lnTo>
                  <a:close/>
                </a:path>
                <a:path w="3648710" h="886459">
                  <a:moveTo>
                    <a:pt x="3648127" y="395987"/>
                  </a:moveTo>
                  <a:lnTo>
                    <a:pt x="2640874" y="395987"/>
                  </a:lnTo>
                  <a:lnTo>
                    <a:pt x="2687708" y="382286"/>
                  </a:lnTo>
                  <a:lnTo>
                    <a:pt x="2730298" y="352800"/>
                  </a:lnTo>
                  <a:lnTo>
                    <a:pt x="2768382" y="312800"/>
                  </a:lnTo>
                  <a:lnTo>
                    <a:pt x="2801700" y="267561"/>
                  </a:lnTo>
                  <a:lnTo>
                    <a:pt x="2824960" y="230392"/>
                  </a:lnTo>
                  <a:lnTo>
                    <a:pt x="3648127" y="228952"/>
                  </a:lnTo>
                  <a:lnTo>
                    <a:pt x="3648127" y="395987"/>
                  </a:lnTo>
                  <a:close/>
                </a:path>
                <a:path w="3648710" h="886459">
                  <a:moveTo>
                    <a:pt x="1610054" y="523412"/>
                  </a:moveTo>
                  <a:lnTo>
                    <a:pt x="0" y="520366"/>
                  </a:lnTo>
                  <a:lnTo>
                    <a:pt x="0" y="229813"/>
                  </a:lnTo>
                  <a:lnTo>
                    <a:pt x="241149" y="230392"/>
                  </a:lnTo>
                  <a:lnTo>
                    <a:pt x="1277455" y="231832"/>
                  </a:lnTo>
                  <a:lnTo>
                    <a:pt x="1588645" y="359196"/>
                  </a:lnTo>
                  <a:lnTo>
                    <a:pt x="1640551" y="379647"/>
                  </a:lnTo>
                  <a:lnTo>
                    <a:pt x="1691580" y="399227"/>
                  </a:lnTo>
                  <a:lnTo>
                    <a:pt x="1741516" y="417740"/>
                  </a:lnTo>
                  <a:lnTo>
                    <a:pt x="1790142" y="434992"/>
                  </a:lnTo>
                  <a:lnTo>
                    <a:pt x="1837243" y="450785"/>
                  </a:lnTo>
                  <a:lnTo>
                    <a:pt x="1882601" y="464926"/>
                  </a:lnTo>
                  <a:lnTo>
                    <a:pt x="1926001" y="477217"/>
                  </a:lnTo>
                  <a:lnTo>
                    <a:pt x="1967226" y="487464"/>
                  </a:lnTo>
                  <a:lnTo>
                    <a:pt x="2006060" y="495471"/>
                  </a:lnTo>
                  <a:lnTo>
                    <a:pt x="2075690" y="503984"/>
                  </a:lnTo>
                  <a:lnTo>
                    <a:pt x="2106908" y="505896"/>
                  </a:lnTo>
                  <a:lnTo>
                    <a:pt x="2209842" y="514311"/>
                  </a:lnTo>
                  <a:lnTo>
                    <a:pt x="2259285" y="516223"/>
                  </a:lnTo>
                  <a:lnTo>
                    <a:pt x="3648127" y="516223"/>
                  </a:lnTo>
                  <a:lnTo>
                    <a:pt x="3648127" y="520543"/>
                  </a:lnTo>
                  <a:lnTo>
                    <a:pt x="1610054" y="523412"/>
                  </a:lnTo>
                  <a:close/>
                </a:path>
                <a:path w="3648710" h="886459">
                  <a:moveTo>
                    <a:pt x="3648127" y="516223"/>
                  </a:moveTo>
                  <a:lnTo>
                    <a:pt x="2259285" y="516223"/>
                  </a:lnTo>
                  <a:lnTo>
                    <a:pt x="2272762" y="515953"/>
                  </a:lnTo>
                  <a:lnTo>
                    <a:pt x="2283944" y="515143"/>
                  </a:lnTo>
                  <a:lnTo>
                    <a:pt x="2292696" y="513793"/>
                  </a:lnTo>
                  <a:lnTo>
                    <a:pt x="2298884" y="511903"/>
                  </a:lnTo>
                  <a:lnTo>
                    <a:pt x="2314982" y="496728"/>
                  </a:lnTo>
                  <a:lnTo>
                    <a:pt x="2323453" y="479054"/>
                  </a:lnTo>
                  <a:lnTo>
                    <a:pt x="2332599" y="461786"/>
                  </a:lnTo>
                  <a:lnTo>
                    <a:pt x="2350722" y="447825"/>
                  </a:lnTo>
                  <a:lnTo>
                    <a:pt x="2364121" y="442954"/>
                  </a:lnTo>
                  <a:lnTo>
                    <a:pt x="2379071" y="439636"/>
                  </a:lnTo>
                  <a:lnTo>
                    <a:pt x="2411200" y="434146"/>
                  </a:lnTo>
                  <a:lnTo>
                    <a:pt x="2441530" y="426395"/>
                  </a:lnTo>
                  <a:lnTo>
                    <a:pt x="2468079" y="415336"/>
                  </a:lnTo>
                  <a:lnTo>
                    <a:pt x="2489768" y="401443"/>
                  </a:lnTo>
                  <a:lnTo>
                    <a:pt x="2505518" y="385187"/>
                  </a:lnTo>
                  <a:lnTo>
                    <a:pt x="2606664" y="393591"/>
                  </a:lnTo>
                  <a:lnTo>
                    <a:pt x="2640874" y="395987"/>
                  </a:lnTo>
                  <a:lnTo>
                    <a:pt x="3648127" y="395987"/>
                  </a:lnTo>
                  <a:lnTo>
                    <a:pt x="3648127" y="516223"/>
                  </a:lnTo>
                  <a:close/>
                </a:path>
                <a:path w="3648710" h="886459">
                  <a:moveTo>
                    <a:pt x="3648127" y="535660"/>
                  </a:moveTo>
                  <a:lnTo>
                    <a:pt x="1661074" y="535660"/>
                  </a:lnTo>
                  <a:lnTo>
                    <a:pt x="3648127" y="532783"/>
                  </a:lnTo>
                  <a:lnTo>
                    <a:pt x="3648127" y="535660"/>
                  </a:lnTo>
                  <a:close/>
                </a:path>
                <a:path w="3648710" h="886459">
                  <a:moveTo>
                    <a:pt x="1610054" y="827243"/>
                  </a:moveTo>
                  <a:lnTo>
                    <a:pt x="0" y="824196"/>
                  </a:lnTo>
                  <a:lnTo>
                    <a:pt x="0" y="533463"/>
                  </a:lnTo>
                  <a:lnTo>
                    <a:pt x="3648127" y="535660"/>
                  </a:lnTo>
                  <a:lnTo>
                    <a:pt x="3648127" y="822933"/>
                  </a:lnTo>
                  <a:lnTo>
                    <a:pt x="1610054" y="827243"/>
                  </a:lnTo>
                  <a:close/>
                </a:path>
                <a:path w="3648710" h="886459">
                  <a:moveTo>
                    <a:pt x="3648127" y="839490"/>
                  </a:moveTo>
                  <a:lnTo>
                    <a:pt x="1661074" y="839490"/>
                  </a:lnTo>
                  <a:lnTo>
                    <a:pt x="3648127" y="836613"/>
                  </a:lnTo>
                  <a:lnTo>
                    <a:pt x="3648127" y="839490"/>
                  </a:lnTo>
                  <a:close/>
                </a:path>
                <a:path w="3648710" h="886459">
                  <a:moveTo>
                    <a:pt x="3648127" y="885955"/>
                  </a:moveTo>
                  <a:lnTo>
                    <a:pt x="0" y="885955"/>
                  </a:lnTo>
                  <a:lnTo>
                    <a:pt x="0" y="837293"/>
                  </a:lnTo>
                  <a:lnTo>
                    <a:pt x="3648127" y="839490"/>
                  </a:lnTo>
                  <a:lnTo>
                    <a:pt x="3648127" y="885955"/>
                  </a:lnTo>
                  <a:close/>
                </a:path>
              </a:pathLst>
            </a:custGeom>
            <a:solidFill>
              <a:srgbClr val="F1E7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0" y="9615449"/>
              <a:ext cx="1279525" cy="17780"/>
            </a:xfrm>
            <a:custGeom>
              <a:avLst/>
              <a:gdLst/>
              <a:ahLst/>
              <a:cxnLst/>
              <a:rect l="l" t="t" r="r" b="b"/>
              <a:pathLst>
                <a:path w="1279525" h="17779">
                  <a:moveTo>
                    <a:pt x="1272908" y="12700"/>
                  </a:moveTo>
                  <a:lnTo>
                    <a:pt x="1268590" y="12700"/>
                  </a:lnTo>
                  <a:lnTo>
                    <a:pt x="1268590" y="10160"/>
                  </a:lnTo>
                  <a:lnTo>
                    <a:pt x="1260665" y="10160"/>
                  </a:lnTo>
                  <a:lnTo>
                    <a:pt x="1260665" y="7620"/>
                  </a:lnTo>
                  <a:lnTo>
                    <a:pt x="1256347" y="7620"/>
                  </a:lnTo>
                  <a:lnTo>
                    <a:pt x="1256347" y="6350"/>
                  </a:lnTo>
                  <a:lnTo>
                    <a:pt x="1248422" y="6350"/>
                  </a:lnTo>
                  <a:lnTo>
                    <a:pt x="1248422" y="2540"/>
                  </a:lnTo>
                  <a:lnTo>
                    <a:pt x="50380" y="2540"/>
                  </a:lnTo>
                  <a:lnTo>
                    <a:pt x="50380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6350"/>
                  </a:lnTo>
                  <a:lnTo>
                    <a:pt x="0" y="7620"/>
                  </a:lnTo>
                  <a:lnTo>
                    <a:pt x="0" y="10160"/>
                  </a:lnTo>
                  <a:lnTo>
                    <a:pt x="0" y="12700"/>
                  </a:lnTo>
                  <a:lnTo>
                    <a:pt x="0" y="13970"/>
                  </a:lnTo>
                  <a:lnTo>
                    <a:pt x="1272908" y="13970"/>
                  </a:lnTo>
                  <a:lnTo>
                    <a:pt x="1272908" y="12700"/>
                  </a:lnTo>
                  <a:close/>
                </a:path>
                <a:path w="1279525" h="17779">
                  <a:moveTo>
                    <a:pt x="1279385" y="14541"/>
                  </a:moveTo>
                  <a:lnTo>
                    <a:pt x="45339" y="14541"/>
                  </a:lnTo>
                  <a:lnTo>
                    <a:pt x="45339" y="17424"/>
                  </a:lnTo>
                  <a:lnTo>
                    <a:pt x="1279385" y="17424"/>
                  </a:lnTo>
                  <a:lnTo>
                    <a:pt x="1279385" y="14541"/>
                  </a:lnTo>
                  <a:close/>
                </a:path>
              </a:pathLst>
            </a:custGeom>
            <a:solidFill>
              <a:srgbClr val="DFCD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2822308" y="9615449"/>
              <a:ext cx="826769" cy="17780"/>
            </a:xfrm>
            <a:custGeom>
              <a:avLst/>
              <a:gdLst/>
              <a:ahLst/>
              <a:cxnLst/>
              <a:rect l="l" t="t" r="r" b="b"/>
              <a:pathLst>
                <a:path w="826769" h="17779">
                  <a:moveTo>
                    <a:pt x="826528" y="0"/>
                  </a:moveTo>
                  <a:lnTo>
                    <a:pt x="554380" y="0"/>
                  </a:lnTo>
                  <a:lnTo>
                    <a:pt x="554380" y="2540"/>
                  </a:lnTo>
                  <a:lnTo>
                    <a:pt x="7200" y="2540"/>
                  </a:lnTo>
                  <a:lnTo>
                    <a:pt x="7200" y="6350"/>
                  </a:lnTo>
                  <a:lnTo>
                    <a:pt x="5753" y="6350"/>
                  </a:lnTo>
                  <a:lnTo>
                    <a:pt x="5753" y="10160"/>
                  </a:lnTo>
                  <a:lnTo>
                    <a:pt x="2870" y="10160"/>
                  </a:lnTo>
                  <a:lnTo>
                    <a:pt x="2870" y="12700"/>
                  </a:lnTo>
                  <a:lnTo>
                    <a:pt x="0" y="12700"/>
                  </a:lnTo>
                  <a:lnTo>
                    <a:pt x="0" y="13970"/>
                  </a:lnTo>
                  <a:lnTo>
                    <a:pt x="0" y="17780"/>
                  </a:lnTo>
                  <a:lnTo>
                    <a:pt x="561581" y="17780"/>
                  </a:lnTo>
                  <a:lnTo>
                    <a:pt x="561581" y="13970"/>
                  </a:lnTo>
                  <a:lnTo>
                    <a:pt x="826528" y="13970"/>
                  </a:lnTo>
                  <a:lnTo>
                    <a:pt x="826528" y="12700"/>
                  </a:lnTo>
                  <a:lnTo>
                    <a:pt x="826528" y="10160"/>
                  </a:lnTo>
                  <a:lnTo>
                    <a:pt x="826528" y="6350"/>
                  </a:lnTo>
                  <a:lnTo>
                    <a:pt x="826528" y="2540"/>
                  </a:lnTo>
                  <a:lnTo>
                    <a:pt x="826528" y="0"/>
                  </a:lnTo>
                  <a:close/>
                </a:path>
              </a:pathLst>
            </a:custGeom>
            <a:solidFill>
              <a:srgbClr val="C2C4C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0" y="9918979"/>
              <a:ext cx="3649979" cy="321945"/>
            </a:xfrm>
            <a:custGeom>
              <a:avLst/>
              <a:gdLst/>
              <a:ahLst/>
              <a:cxnLst/>
              <a:rect l="l" t="t" r="r" b="b"/>
              <a:pathLst>
                <a:path w="3649979" h="321945">
                  <a:moveTo>
                    <a:pt x="3649561" y="307340"/>
                  </a:moveTo>
                  <a:lnTo>
                    <a:pt x="56857" y="307340"/>
                  </a:lnTo>
                  <a:lnTo>
                    <a:pt x="56857" y="304800"/>
                  </a:lnTo>
                  <a:lnTo>
                    <a:pt x="0" y="304800"/>
                  </a:lnTo>
                  <a:lnTo>
                    <a:pt x="0" y="307340"/>
                  </a:lnTo>
                  <a:lnTo>
                    <a:pt x="0" y="318770"/>
                  </a:lnTo>
                  <a:lnTo>
                    <a:pt x="53975" y="318770"/>
                  </a:lnTo>
                  <a:lnTo>
                    <a:pt x="53975" y="321551"/>
                  </a:lnTo>
                  <a:lnTo>
                    <a:pt x="3395408" y="321551"/>
                  </a:lnTo>
                  <a:lnTo>
                    <a:pt x="3395408" y="318770"/>
                  </a:lnTo>
                  <a:lnTo>
                    <a:pt x="3649561" y="318770"/>
                  </a:lnTo>
                  <a:lnTo>
                    <a:pt x="3649561" y="307340"/>
                  </a:lnTo>
                  <a:close/>
                </a:path>
                <a:path w="3649979" h="321945">
                  <a:moveTo>
                    <a:pt x="3649561" y="304266"/>
                  </a:moveTo>
                  <a:lnTo>
                    <a:pt x="3392525" y="304266"/>
                  </a:lnTo>
                  <a:lnTo>
                    <a:pt x="3392525" y="307149"/>
                  </a:lnTo>
                  <a:lnTo>
                    <a:pt x="3649561" y="307149"/>
                  </a:lnTo>
                  <a:lnTo>
                    <a:pt x="3649561" y="304266"/>
                  </a:lnTo>
                  <a:close/>
                </a:path>
                <a:path w="3649979" h="321945">
                  <a:moveTo>
                    <a:pt x="3649561" y="3810"/>
                  </a:moveTo>
                  <a:lnTo>
                    <a:pt x="56857" y="3810"/>
                  </a:lnTo>
                  <a:lnTo>
                    <a:pt x="56857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15240"/>
                  </a:lnTo>
                  <a:lnTo>
                    <a:pt x="53975" y="15240"/>
                  </a:lnTo>
                  <a:lnTo>
                    <a:pt x="53975" y="18440"/>
                  </a:lnTo>
                  <a:lnTo>
                    <a:pt x="3395408" y="18440"/>
                  </a:lnTo>
                  <a:lnTo>
                    <a:pt x="3395408" y="15240"/>
                  </a:lnTo>
                  <a:lnTo>
                    <a:pt x="3649561" y="15240"/>
                  </a:lnTo>
                  <a:lnTo>
                    <a:pt x="3649561" y="3810"/>
                  </a:lnTo>
                  <a:close/>
                </a:path>
                <a:path w="3649979" h="321945">
                  <a:moveTo>
                    <a:pt x="3649561" y="444"/>
                  </a:moveTo>
                  <a:lnTo>
                    <a:pt x="3392525" y="444"/>
                  </a:lnTo>
                  <a:lnTo>
                    <a:pt x="3392525" y="3327"/>
                  </a:lnTo>
                  <a:lnTo>
                    <a:pt x="3649561" y="3327"/>
                  </a:lnTo>
                  <a:lnTo>
                    <a:pt x="3649561" y="444"/>
                  </a:lnTo>
                  <a:close/>
                </a:path>
              </a:pathLst>
            </a:custGeom>
            <a:solidFill>
              <a:srgbClr val="DFCDBD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 descr=""/>
          <p:cNvGrpSpPr/>
          <p:nvPr/>
        </p:nvGrpSpPr>
        <p:grpSpPr>
          <a:xfrm>
            <a:off x="14693774" y="9086167"/>
            <a:ext cx="3594735" cy="1201420"/>
            <a:chOff x="14693774" y="9086167"/>
            <a:chExt cx="3594735" cy="1201420"/>
          </a:xfrm>
        </p:grpSpPr>
        <p:sp>
          <p:nvSpPr>
            <p:cNvPr id="33" name="object 33" descr=""/>
            <p:cNvSpPr/>
            <p:nvPr/>
          </p:nvSpPr>
          <p:spPr>
            <a:xfrm>
              <a:off x="14693774" y="9086167"/>
              <a:ext cx="3594735" cy="1201420"/>
            </a:xfrm>
            <a:custGeom>
              <a:avLst/>
              <a:gdLst/>
              <a:ahLst/>
              <a:cxnLst/>
              <a:rect l="l" t="t" r="r" b="b"/>
              <a:pathLst>
                <a:path w="3594734" h="1201420">
                  <a:moveTo>
                    <a:pt x="3594226" y="757259"/>
                  </a:moveTo>
                  <a:lnTo>
                    <a:pt x="1912506" y="757259"/>
                  </a:lnTo>
                  <a:lnTo>
                    <a:pt x="2045042" y="756478"/>
                  </a:lnTo>
                  <a:lnTo>
                    <a:pt x="2132350" y="754699"/>
                  </a:lnTo>
                  <a:lnTo>
                    <a:pt x="2184206" y="752821"/>
                  </a:lnTo>
                  <a:lnTo>
                    <a:pt x="2234267" y="750258"/>
                  </a:lnTo>
                  <a:lnTo>
                    <a:pt x="2282256" y="746914"/>
                  </a:lnTo>
                  <a:lnTo>
                    <a:pt x="2327895" y="742694"/>
                  </a:lnTo>
                  <a:lnTo>
                    <a:pt x="2370909" y="737502"/>
                  </a:lnTo>
                  <a:lnTo>
                    <a:pt x="2411021" y="731242"/>
                  </a:lnTo>
                  <a:lnTo>
                    <a:pt x="2447953" y="723820"/>
                  </a:lnTo>
                  <a:lnTo>
                    <a:pt x="2486439" y="718612"/>
                  </a:lnTo>
                  <a:lnTo>
                    <a:pt x="2546861" y="712391"/>
                  </a:lnTo>
                  <a:lnTo>
                    <a:pt x="2611469" y="704684"/>
                  </a:lnTo>
                  <a:lnTo>
                    <a:pt x="2662509" y="695021"/>
                  </a:lnTo>
                  <a:lnTo>
                    <a:pt x="2680509" y="687101"/>
                  </a:lnTo>
                  <a:lnTo>
                    <a:pt x="2703278" y="672870"/>
                  </a:lnTo>
                  <a:lnTo>
                    <a:pt x="2759887" y="652778"/>
                  </a:lnTo>
                  <a:lnTo>
                    <a:pt x="2783467" y="638142"/>
                  </a:lnTo>
                  <a:lnTo>
                    <a:pt x="2795279" y="629682"/>
                  </a:lnTo>
                  <a:lnTo>
                    <a:pt x="2809386" y="622302"/>
                  </a:lnTo>
                  <a:lnTo>
                    <a:pt x="2866142" y="593109"/>
                  </a:lnTo>
                  <a:lnTo>
                    <a:pt x="2905943" y="555872"/>
                  </a:lnTo>
                  <a:lnTo>
                    <a:pt x="2916664" y="535903"/>
                  </a:lnTo>
                  <a:lnTo>
                    <a:pt x="2950121" y="529828"/>
                  </a:lnTo>
                  <a:lnTo>
                    <a:pt x="3016495" y="516868"/>
                  </a:lnTo>
                  <a:lnTo>
                    <a:pt x="3090685" y="488646"/>
                  </a:lnTo>
                  <a:lnTo>
                    <a:pt x="3126088" y="436135"/>
                  </a:lnTo>
                  <a:lnTo>
                    <a:pt x="3137461" y="373952"/>
                  </a:lnTo>
                  <a:lnTo>
                    <a:pt x="3148966" y="340524"/>
                  </a:lnTo>
                  <a:lnTo>
                    <a:pt x="3172260" y="306227"/>
                  </a:lnTo>
                  <a:lnTo>
                    <a:pt x="3182936" y="284469"/>
                  </a:lnTo>
                  <a:lnTo>
                    <a:pt x="3191789" y="252047"/>
                  </a:lnTo>
                  <a:lnTo>
                    <a:pt x="3201318" y="219355"/>
                  </a:lnTo>
                  <a:lnTo>
                    <a:pt x="3214019" y="196788"/>
                  </a:lnTo>
                  <a:lnTo>
                    <a:pt x="3234887" y="180330"/>
                  </a:lnTo>
                  <a:lnTo>
                    <a:pt x="3259468" y="165019"/>
                  </a:lnTo>
                  <a:lnTo>
                    <a:pt x="3285804" y="150113"/>
                  </a:lnTo>
                  <a:lnTo>
                    <a:pt x="3311937" y="134869"/>
                  </a:lnTo>
                  <a:lnTo>
                    <a:pt x="3348163" y="108169"/>
                  </a:lnTo>
                  <a:lnTo>
                    <a:pt x="3421014" y="65851"/>
                  </a:lnTo>
                  <a:lnTo>
                    <a:pt x="3478101" y="40347"/>
                  </a:lnTo>
                  <a:lnTo>
                    <a:pt x="3552656" y="12752"/>
                  </a:lnTo>
                  <a:lnTo>
                    <a:pt x="3594226" y="0"/>
                  </a:lnTo>
                  <a:lnTo>
                    <a:pt x="3594226" y="757259"/>
                  </a:lnTo>
                  <a:close/>
                </a:path>
                <a:path w="3594734" h="1201420">
                  <a:moveTo>
                    <a:pt x="3594226" y="826779"/>
                  </a:moveTo>
                  <a:lnTo>
                    <a:pt x="1118138" y="826779"/>
                  </a:lnTo>
                  <a:lnTo>
                    <a:pt x="1207417" y="779980"/>
                  </a:lnTo>
                  <a:lnTo>
                    <a:pt x="1284302" y="769319"/>
                  </a:lnTo>
                  <a:lnTo>
                    <a:pt x="1327247" y="765440"/>
                  </a:lnTo>
                  <a:lnTo>
                    <a:pt x="1372824" y="762401"/>
                  </a:lnTo>
                  <a:lnTo>
                    <a:pt x="1420757" y="760108"/>
                  </a:lnTo>
                  <a:lnTo>
                    <a:pt x="1470770" y="758464"/>
                  </a:lnTo>
                  <a:lnTo>
                    <a:pt x="1522584" y="757375"/>
                  </a:lnTo>
                  <a:lnTo>
                    <a:pt x="1630514" y="756478"/>
                  </a:lnTo>
                  <a:lnTo>
                    <a:pt x="3594226" y="757259"/>
                  </a:lnTo>
                  <a:lnTo>
                    <a:pt x="3594226" y="826779"/>
                  </a:lnTo>
                  <a:close/>
                </a:path>
                <a:path w="3594734" h="1201420">
                  <a:moveTo>
                    <a:pt x="3594226" y="851079"/>
                  </a:moveTo>
                  <a:lnTo>
                    <a:pt x="936702" y="851079"/>
                  </a:lnTo>
                  <a:lnTo>
                    <a:pt x="955894" y="849504"/>
                  </a:lnTo>
                  <a:lnTo>
                    <a:pt x="974181" y="845487"/>
                  </a:lnTo>
                  <a:lnTo>
                    <a:pt x="982646" y="843102"/>
                  </a:lnTo>
                  <a:lnTo>
                    <a:pt x="990881" y="840369"/>
                  </a:lnTo>
                  <a:lnTo>
                    <a:pt x="1015068" y="831583"/>
                  </a:lnTo>
                  <a:lnTo>
                    <a:pt x="1023460" y="828669"/>
                  </a:lnTo>
                  <a:lnTo>
                    <a:pt x="1031853" y="825890"/>
                  </a:lnTo>
                  <a:lnTo>
                    <a:pt x="1040380" y="823179"/>
                  </a:lnTo>
                  <a:lnTo>
                    <a:pt x="1058605" y="819287"/>
                  </a:lnTo>
                  <a:lnTo>
                    <a:pt x="1077639" y="817959"/>
                  </a:lnTo>
                  <a:lnTo>
                    <a:pt x="1097484" y="820141"/>
                  </a:lnTo>
                  <a:lnTo>
                    <a:pt x="1118138" y="826779"/>
                  </a:lnTo>
                  <a:lnTo>
                    <a:pt x="3594226" y="826779"/>
                  </a:lnTo>
                  <a:lnTo>
                    <a:pt x="3594226" y="851079"/>
                  </a:lnTo>
                  <a:close/>
                </a:path>
                <a:path w="3594734" h="1201420">
                  <a:moveTo>
                    <a:pt x="3594226" y="896618"/>
                  </a:moveTo>
                  <a:lnTo>
                    <a:pt x="696946" y="896618"/>
                  </a:lnTo>
                  <a:lnTo>
                    <a:pt x="721133" y="878134"/>
                  </a:lnTo>
                  <a:lnTo>
                    <a:pt x="776527" y="845487"/>
                  </a:lnTo>
                  <a:lnTo>
                    <a:pt x="816644" y="831875"/>
                  </a:lnTo>
                  <a:lnTo>
                    <a:pt x="837164" y="828928"/>
                  </a:lnTo>
                  <a:lnTo>
                    <a:pt x="847423" y="828939"/>
                  </a:lnTo>
                  <a:lnTo>
                    <a:pt x="861024" y="830874"/>
                  </a:lnTo>
                  <a:lnTo>
                    <a:pt x="873073" y="834159"/>
                  </a:lnTo>
                  <a:lnTo>
                    <a:pt x="884177" y="838254"/>
                  </a:lnTo>
                  <a:lnTo>
                    <a:pt x="894943" y="842619"/>
                  </a:lnTo>
                  <a:lnTo>
                    <a:pt x="916430" y="849144"/>
                  </a:lnTo>
                  <a:lnTo>
                    <a:pt x="936702" y="851079"/>
                  </a:lnTo>
                  <a:lnTo>
                    <a:pt x="3594226" y="851079"/>
                  </a:lnTo>
                  <a:lnTo>
                    <a:pt x="3594226" y="896618"/>
                  </a:lnTo>
                  <a:close/>
                </a:path>
                <a:path w="3594734" h="1201420">
                  <a:moveTo>
                    <a:pt x="3594226" y="946297"/>
                  </a:moveTo>
                  <a:lnTo>
                    <a:pt x="503270" y="946297"/>
                  </a:lnTo>
                  <a:lnTo>
                    <a:pt x="603348" y="882938"/>
                  </a:lnTo>
                  <a:lnTo>
                    <a:pt x="629313" y="883861"/>
                  </a:lnTo>
                  <a:lnTo>
                    <a:pt x="653927" y="886538"/>
                  </a:lnTo>
                  <a:lnTo>
                    <a:pt x="676652" y="890835"/>
                  </a:lnTo>
                  <a:lnTo>
                    <a:pt x="696946" y="896618"/>
                  </a:lnTo>
                  <a:lnTo>
                    <a:pt x="3594226" y="896618"/>
                  </a:lnTo>
                  <a:lnTo>
                    <a:pt x="3594226" y="946297"/>
                  </a:lnTo>
                  <a:close/>
                </a:path>
                <a:path w="3594734" h="1201420">
                  <a:moveTo>
                    <a:pt x="3594226" y="1105246"/>
                  </a:moveTo>
                  <a:lnTo>
                    <a:pt x="103306" y="1105246"/>
                  </a:lnTo>
                  <a:lnTo>
                    <a:pt x="116367" y="1104785"/>
                  </a:lnTo>
                  <a:lnTo>
                    <a:pt x="127943" y="1103379"/>
                  </a:lnTo>
                  <a:lnTo>
                    <a:pt x="164561" y="1088945"/>
                  </a:lnTo>
                  <a:lnTo>
                    <a:pt x="177487" y="1080384"/>
                  </a:lnTo>
                  <a:lnTo>
                    <a:pt x="183146" y="1076705"/>
                  </a:lnTo>
                  <a:lnTo>
                    <a:pt x="188670" y="1073702"/>
                  </a:lnTo>
                  <a:lnTo>
                    <a:pt x="194396" y="1071575"/>
                  </a:lnTo>
                  <a:lnTo>
                    <a:pt x="197276" y="1070855"/>
                  </a:lnTo>
                  <a:lnTo>
                    <a:pt x="203756" y="1070855"/>
                  </a:lnTo>
                  <a:lnTo>
                    <a:pt x="223972" y="1049458"/>
                  </a:lnTo>
                  <a:lnTo>
                    <a:pt x="244525" y="1016856"/>
                  </a:lnTo>
                  <a:lnTo>
                    <a:pt x="271693" y="978314"/>
                  </a:lnTo>
                  <a:lnTo>
                    <a:pt x="311754" y="939097"/>
                  </a:lnTo>
                  <a:lnTo>
                    <a:pt x="455627" y="944970"/>
                  </a:lnTo>
                  <a:lnTo>
                    <a:pt x="503270" y="946297"/>
                  </a:lnTo>
                  <a:lnTo>
                    <a:pt x="3594226" y="946297"/>
                  </a:lnTo>
                  <a:lnTo>
                    <a:pt x="3594226" y="1105246"/>
                  </a:lnTo>
                  <a:close/>
                </a:path>
                <a:path w="3594734" h="1201420">
                  <a:moveTo>
                    <a:pt x="3594226" y="1117025"/>
                  </a:moveTo>
                  <a:lnTo>
                    <a:pt x="18539" y="1117025"/>
                  </a:lnTo>
                  <a:lnTo>
                    <a:pt x="25514" y="1116203"/>
                  </a:lnTo>
                  <a:lnTo>
                    <a:pt x="31679" y="1114775"/>
                  </a:lnTo>
                  <a:lnTo>
                    <a:pt x="38879" y="1113335"/>
                  </a:lnTo>
                  <a:lnTo>
                    <a:pt x="41759" y="1111175"/>
                  </a:lnTo>
                  <a:lnTo>
                    <a:pt x="49780" y="1109352"/>
                  </a:lnTo>
                  <a:lnTo>
                    <a:pt x="59488" y="1107395"/>
                  </a:lnTo>
                  <a:lnTo>
                    <a:pt x="72032" y="1105707"/>
                  </a:lnTo>
                  <a:lnTo>
                    <a:pt x="88558" y="1104695"/>
                  </a:lnTo>
                  <a:lnTo>
                    <a:pt x="103306" y="1105246"/>
                  </a:lnTo>
                  <a:lnTo>
                    <a:pt x="3594226" y="1105246"/>
                  </a:lnTo>
                  <a:lnTo>
                    <a:pt x="3594226" y="1117025"/>
                  </a:lnTo>
                  <a:close/>
                </a:path>
                <a:path w="3594734" h="1201420">
                  <a:moveTo>
                    <a:pt x="3594226" y="1200841"/>
                  </a:moveTo>
                  <a:lnTo>
                    <a:pt x="23933" y="1200841"/>
                  </a:lnTo>
                  <a:lnTo>
                    <a:pt x="0" y="1115495"/>
                  </a:lnTo>
                  <a:lnTo>
                    <a:pt x="10214" y="1116901"/>
                  </a:lnTo>
                  <a:lnTo>
                    <a:pt x="18539" y="1117025"/>
                  </a:lnTo>
                  <a:lnTo>
                    <a:pt x="3594226" y="1117025"/>
                  </a:lnTo>
                  <a:lnTo>
                    <a:pt x="3594226" y="12008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4694494" y="9101362"/>
              <a:ext cx="3594100" cy="1186180"/>
            </a:xfrm>
            <a:custGeom>
              <a:avLst/>
              <a:gdLst/>
              <a:ahLst/>
              <a:cxnLst/>
              <a:rect l="l" t="t" r="r" b="b"/>
              <a:pathLst>
                <a:path w="3594100" h="1186179">
                  <a:moveTo>
                    <a:pt x="3593506" y="21035"/>
                  </a:moveTo>
                  <a:lnTo>
                    <a:pt x="3556732" y="21035"/>
                  </a:lnTo>
                  <a:lnTo>
                    <a:pt x="3574698" y="12609"/>
                  </a:lnTo>
                  <a:lnTo>
                    <a:pt x="3590302" y="2765"/>
                  </a:lnTo>
                  <a:lnTo>
                    <a:pt x="3593506" y="0"/>
                  </a:lnTo>
                  <a:lnTo>
                    <a:pt x="3593506" y="21035"/>
                  </a:lnTo>
                  <a:close/>
                </a:path>
                <a:path w="3594100" h="1186179">
                  <a:moveTo>
                    <a:pt x="3593506" y="65674"/>
                  </a:moveTo>
                  <a:lnTo>
                    <a:pt x="3455214" y="65674"/>
                  </a:lnTo>
                  <a:lnTo>
                    <a:pt x="3466982" y="51398"/>
                  </a:lnTo>
                  <a:lnTo>
                    <a:pt x="3501586" y="27706"/>
                  </a:lnTo>
                  <a:lnTo>
                    <a:pt x="3541253" y="17165"/>
                  </a:lnTo>
                  <a:lnTo>
                    <a:pt x="3549600" y="18189"/>
                  </a:lnTo>
                  <a:lnTo>
                    <a:pt x="3556732" y="21035"/>
                  </a:lnTo>
                  <a:lnTo>
                    <a:pt x="3593506" y="21035"/>
                  </a:lnTo>
                  <a:lnTo>
                    <a:pt x="3593506" y="65674"/>
                  </a:lnTo>
                  <a:close/>
                </a:path>
                <a:path w="3594100" h="1186179">
                  <a:moveTo>
                    <a:pt x="3593506" y="97354"/>
                  </a:moveTo>
                  <a:lnTo>
                    <a:pt x="3404815" y="97354"/>
                  </a:lnTo>
                  <a:lnTo>
                    <a:pt x="3406975" y="96634"/>
                  </a:lnTo>
                  <a:lnTo>
                    <a:pt x="3414175" y="94474"/>
                  </a:lnTo>
                  <a:lnTo>
                    <a:pt x="3418495" y="86554"/>
                  </a:lnTo>
                  <a:lnTo>
                    <a:pt x="3422815" y="79354"/>
                  </a:lnTo>
                  <a:lnTo>
                    <a:pt x="3432895" y="64234"/>
                  </a:lnTo>
                  <a:lnTo>
                    <a:pt x="3440095" y="62074"/>
                  </a:lnTo>
                  <a:lnTo>
                    <a:pt x="3442974" y="61354"/>
                  </a:lnTo>
                  <a:lnTo>
                    <a:pt x="3447294" y="61354"/>
                  </a:lnTo>
                  <a:lnTo>
                    <a:pt x="3455214" y="65674"/>
                  </a:lnTo>
                  <a:lnTo>
                    <a:pt x="3593506" y="65674"/>
                  </a:lnTo>
                  <a:lnTo>
                    <a:pt x="3593506" y="97354"/>
                  </a:lnTo>
                  <a:close/>
                </a:path>
                <a:path w="3594100" h="1186179">
                  <a:moveTo>
                    <a:pt x="3219827" y="316015"/>
                  </a:moveTo>
                  <a:lnTo>
                    <a:pt x="3230005" y="275967"/>
                  </a:lnTo>
                  <a:lnTo>
                    <a:pt x="3246418" y="226952"/>
                  </a:lnTo>
                  <a:lnTo>
                    <a:pt x="3292947" y="193742"/>
                  </a:lnTo>
                  <a:lnTo>
                    <a:pt x="3319013" y="179061"/>
                  </a:lnTo>
                  <a:lnTo>
                    <a:pt x="3344336" y="164313"/>
                  </a:lnTo>
                  <a:lnTo>
                    <a:pt x="3366858" y="147112"/>
                  </a:lnTo>
                  <a:lnTo>
                    <a:pt x="3384656" y="128763"/>
                  </a:lnTo>
                  <a:lnTo>
                    <a:pt x="3394353" y="110550"/>
                  </a:lnTo>
                  <a:lnTo>
                    <a:pt x="3392575" y="93754"/>
                  </a:lnTo>
                  <a:lnTo>
                    <a:pt x="3399055" y="97354"/>
                  </a:lnTo>
                  <a:lnTo>
                    <a:pt x="3593506" y="97354"/>
                  </a:lnTo>
                  <a:lnTo>
                    <a:pt x="3593506" y="210539"/>
                  </a:lnTo>
                  <a:lnTo>
                    <a:pt x="3219827" y="316015"/>
                  </a:lnTo>
                  <a:close/>
                </a:path>
                <a:path w="3594100" h="1186179">
                  <a:moveTo>
                    <a:pt x="2588386" y="809870"/>
                  </a:moveTo>
                  <a:lnTo>
                    <a:pt x="2417018" y="809870"/>
                  </a:lnTo>
                  <a:lnTo>
                    <a:pt x="2459453" y="808577"/>
                  </a:lnTo>
                  <a:lnTo>
                    <a:pt x="2498969" y="805759"/>
                  </a:lnTo>
                  <a:lnTo>
                    <a:pt x="2535302" y="801285"/>
                  </a:lnTo>
                  <a:lnTo>
                    <a:pt x="2568191" y="795023"/>
                  </a:lnTo>
                  <a:lnTo>
                    <a:pt x="2598847" y="788566"/>
                  </a:lnTo>
                  <a:lnTo>
                    <a:pt x="2655748" y="777721"/>
                  </a:lnTo>
                  <a:lnTo>
                    <a:pt x="2700117" y="768901"/>
                  </a:lnTo>
                  <a:lnTo>
                    <a:pt x="2748188" y="757584"/>
                  </a:lnTo>
                  <a:lnTo>
                    <a:pt x="2785627" y="742464"/>
                  </a:lnTo>
                  <a:lnTo>
                    <a:pt x="2800207" y="704395"/>
                  </a:lnTo>
                  <a:lnTo>
                    <a:pt x="2804257" y="685259"/>
                  </a:lnTo>
                  <a:lnTo>
                    <a:pt x="2818026" y="666865"/>
                  </a:lnTo>
                  <a:lnTo>
                    <a:pt x="2829512" y="658507"/>
                  </a:lnTo>
                  <a:lnTo>
                    <a:pt x="2842956" y="651296"/>
                  </a:lnTo>
                  <a:lnTo>
                    <a:pt x="2872745" y="637346"/>
                  </a:lnTo>
                  <a:lnTo>
                    <a:pt x="2899868" y="621832"/>
                  </a:lnTo>
                  <a:lnTo>
                    <a:pt x="2922334" y="603956"/>
                  </a:lnTo>
                  <a:lnTo>
                    <a:pt x="2939265" y="584595"/>
                  </a:lnTo>
                  <a:lnTo>
                    <a:pt x="2949784" y="564627"/>
                  </a:lnTo>
                  <a:lnTo>
                    <a:pt x="3083701" y="538707"/>
                  </a:lnTo>
                  <a:lnTo>
                    <a:pt x="3125037" y="512938"/>
                  </a:lnTo>
                  <a:lnTo>
                    <a:pt x="3158029" y="473087"/>
                  </a:lnTo>
                  <a:lnTo>
                    <a:pt x="3183848" y="424309"/>
                  </a:lnTo>
                  <a:lnTo>
                    <a:pt x="3203669" y="371760"/>
                  </a:lnTo>
                  <a:lnTo>
                    <a:pt x="3215976" y="329765"/>
                  </a:lnTo>
                  <a:lnTo>
                    <a:pt x="3265114" y="315989"/>
                  </a:lnTo>
                  <a:lnTo>
                    <a:pt x="3593506" y="223146"/>
                  </a:lnTo>
                  <a:lnTo>
                    <a:pt x="3593506" y="526123"/>
                  </a:lnTo>
                  <a:lnTo>
                    <a:pt x="2702533" y="777744"/>
                  </a:lnTo>
                  <a:lnTo>
                    <a:pt x="2588386" y="809870"/>
                  </a:lnTo>
                  <a:close/>
                </a:path>
                <a:path w="3594100" h="1186179">
                  <a:moveTo>
                    <a:pt x="3219059" y="319039"/>
                  </a:moveTo>
                  <a:lnTo>
                    <a:pt x="3219059" y="316231"/>
                  </a:lnTo>
                  <a:lnTo>
                    <a:pt x="3219827" y="316015"/>
                  </a:lnTo>
                  <a:lnTo>
                    <a:pt x="3219059" y="319039"/>
                  </a:lnTo>
                  <a:close/>
                </a:path>
                <a:path w="3594100" h="1186179">
                  <a:moveTo>
                    <a:pt x="3217899" y="323204"/>
                  </a:moveTo>
                  <a:lnTo>
                    <a:pt x="3218664" y="320594"/>
                  </a:lnTo>
                  <a:lnTo>
                    <a:pt x="3219059" y="319039"/>
                  </a:lnTo>
                  <a:lnTo>
                    <a:pt x="3219059" y="321270"/>
                  </a:lnTo>
                  <a:lnTo>
                    <a:pt x="3217899" y="323204"/>
                  </a:lnTo>
                  <a:close/>
                </a:path>
                <a:path w="3594100" h="1186179">
                  <a:moveTo>
                    <a:pt x="3215459" y="329910"/>
                  </a:moveTo>
                  <a:lnTo>
                    <a:pt x="3216899" y="324870"/>
                  </a:lnTo>
                  <a:lnTo>
                    <a:pt x="3217899" y="323204"/>
                  </a:lnTo>
                  <a:lnTo>
                    <a:pt x="3215976" y="329765"/>
                  </a:lnTo>
                  <a:lnTo>
                    <a:pt x="3215459" y="329910"/>
                  </a:lnTo>
                  <a:close/>
                </a:path>
                <a:path w="3594100" h="1186179">
                  <a:moveTo>
                    <a:pt x="2373389" y="1185646"/>
                  </a:moveTo>
                  <a:lnTo>
                    <a:pt x="1290307" y="1185646"/>
                  </a:lnTo>
                  <a:lnTo>
                    <a:pt x="2747458" y="777721"/>
                  </a:lnTo>
                  <a:lnTo>
                    <a:pt x="3593506" y="538970"/>
                  </a:lnTo>
                  <a:lnTo>
                    <a:pt x="3593506" y="841488"/>
                  </a:lnTo>
                  <a:lnTo>
                    <a:pt x="2373389" y="1185646"/>
                  </a:lnTo>
                  <a:close/>
                </a:path>
                <a:path w="3594100" h="1186179">
                  <a:moveTo>
                    <a:pt x="1582940" y="775584"/>
                  </a:moveTo>
                  <a:lnTo>
                    <a:pt x="1107339" y="775584"/>
                  </a:lnTo>
                  <a:lnTo>
                    <a:pt x="1130108" y="763614"/>
                  </a:lnTo>
                  <a:lnTo>
                    <a:pt x="1152338" y="751644"/>
                  </a:lnTo>
                  <a:lnTo>
                    <a:pt x="1197337" y="728784"/>
                  </a:lnTo>
                  <a:lnTo>
                    <a:pt x="1277073" y="719759"/>
                  </a:lnTo>
                  <a:lnTo>
                    <a:pt x="1323228" y="718545"/>
                  </a:lnTo>
                  <a:lnTo>
                    <a:pt x="1373045" y="719196"/>
                  </a:lnTo>
                  <a:lnTo>
                    <a:pt x="1426128" y="721466"/>
                  </a:lnTo>
                  <a:lnTo>
                    <a:pt x="1482078" y="725105"/>
                  </a:lnTo>
                  <a:lnTo>
                    <a:pt x="1540500" y="729863"/>
                  </a:lnTo>
                  <a:lnTo>
                    <a:pt x="1663168" y="741744"/>
                  </a:lnTo>
                  <a:lnTo>
                    <a:pt x="1692681" y="745027"/>
                  </a:lnTo>
                  <a:lnTo>
                    <a:pt x="1582940" y="775584"/>
                  </a:lnTo>
                  <a:close/>
                </a:path>
                <a:path w="3594100" h="1186179">
                  <a:moveTo>
                    <a:pt x="1725014" y="748649"/>
                  </a:moveTo>
                  <a:lnTo>
                    <a:pt x="1692681" y="745027"/>
                  </a:lnTo>
                  <a:lnTo>
                    <a:pt x="1694127" y="744624"/>
                  </a:lnTo>
                  <a:lnTo>
                    <a:pt x="1702329" y="745288"/>
                  </a:lnTo>
                  <a:lnTo>
                    <a:pt x="1710597" y="746154"/>
                  </a:lnTo>
                  <a:lnTo>
                    <a:pt x="1718731" y="747155"/>
                  </a:lnTo>
                  <a:lnTo>
                    <a:pt x="1726527" y="748224"/>
                  </a:lnTo>
                  <a:lnTo>
                    <a:pt x="1725014" y="748649"/>
                  </a:lnTo>
                  <a:close/>
                </a:path>
                <a:path w="3594100" h="1186179">
                  <a:moveTo>
                    <a:pt x="1273545" y="1177338"/>
                  </a:moveTo>
                  <a:lnTo>
                    <a:pt x="185756" y="1177338"/>
                  </a:lnTo>
                  <a:lnTo>
                    <a:pt x="1621487" y="777721"/>
                  </a:lnTo>
                  <a:lnTo>
                    <a:pt x="1725014" y="748649"/>
                  </a:lnTo>
                  <a:lnTo>
                    <a:pt x="2060237" y="787313"/>
                  </a:lnTo>
                  <a:lnTo>
                    <a:pt x="2170219" y="798083"/>
                  </a:lnTo>
                  <a:lnTo>
                    <a:pt x="2223320" y="802435"/>
                  </a:lnTo>
                  <a:lnTo>
                    <a:pt x="2274814" y="805921"/>
                  </a:lnTo>
                  <a:lnTo>
                    <a:pt x="2324436" y="808410"/>
                  </a:lnTo>
                  <a:lnTo>
                    <a:pt x="2371924" y="809770"/>
                  </a:lnTo>
                  <a:lnTo>
                    <a:pt x="2588386" y="809870"/>
                  </a:lnTo>
                  <a:lnTo>
                    <a:pt x="1273545" y="1177338"/>
                  </a:lnTo>
                  <a:close/>
                </a:path>
                <a:path w="3594100" h="1186179">
                  <a:moveTo>
                    <a:pt x="1496963" y="799523"/>
                  </a:moveTo>
                  <a:lnTo>
                    <a:pt x="926532" y="799523"/>
                  </a:lnTo>
                  <a:lnTo>
                    <a:pt x="945308" y="798196"/>
                  </a:lnTo>
                  <a:lnTo>
                    <a:pt x="963341" y="794304"/>
                  </a:lnTo>
                  <a:lnTo>
                    <a:pt x="980441" y="789174"/>
                  </a:lnTo>
                  <a:lnTo>
                    <a:pt x="988653" y="786507"/>
                  </a:lnTo>
                  <a:lnTo>
                    <a:pt x="996461" y="783504"/>
                  </a:lnTo>
                  <a:lnTo>
                    <a:pt x="1004774" y="779982"/>
                  </a:lnTo>
                  <a:lnTo>
                    <a:pt x="1013290" y="776934"/>
                  </a:lnTo>
                  <a:lnTo>
                    <a:pt x="1021671" y="774290"/>
                  </a:lnTo>
                  <a:lnTo>
                    <a:pt x="1029580" y="771984"/>
                  </a:lnTo>
                  <a:lnTo>
                    <a:pt x="1048311" y="767788"/>
                  </a:lnTo>
                  <a:lnTo>
                    <a:pt x="1067109" y="766494"/>
                  </a:lnTo>
                  <a:lnTo>
                    <a:pt x="1086583" y="768845"/>
                  </a:lnTo>
                  <a:lnTo>
                    <a:pt x="1107339" y="775584"/>
                  </a:lnTo>
                  <a:lnTo>
                    <a:pt x="1582940" y="775584"/>
                  </a:lnTo>
                  <a:lnTo>
                    <a:pt x="1496963" y="799523"/>
                  </a:lnTo>
                  <a:close/>
                </a:path>
                <a:path w="3594100" h="1186179">
                  <a:moveTo>
                    <a:pt x="1334427" y="844703"/>
                  </a:moveTo>
                  <a:lnTo>
                    <a:pt x="686867" y="844703"/>
                  </a:lnTo>
                  <a:lnTo>
                    <a:pt x="710536" y="826624"/>
                  </a:lnTo>
                  <a:lnTo>
                    <a:pt x="765435" y="793977"/>
                  </a:lnTo>
                  <a:lnTo>
                    <a:pt x="805439" y="780376"/>
                  </a:lnTo>
                  <a:lnTo>
                    <a:pt x="825959" y="777721"/>
                  </a:lnTo>
                  <a:lnTo>
                    <a:pt x="836624" y="777744"/>
                  </a:lnTo>
                  <a:lnTo>
                    <a:pt x="850337" y="778959"/>
                  </a:lnTo>
                  <a:lnTo>
                    <a:pt x="862633" y="782064"/>
                  </a:lnTo>
                  <a:lnTo>
                    <a:pt x="873984" y="786249"/>
                  </a:lnTo>
                  <a:lnTo>
                    <a:pt x="884863" y="790704"/>
                  </a:lnTo>
                  <a:lnTo>
                    <a:pt x="906541" y="797341"/>
                  </a:lnTo>
                  <a:lnTo>
                    <a:pt x="926532" y="799523"/>
                  </a:lnTo>
                  <a:lnTo>
                    <a:pt x="1496963" y="799523"/>
                  </a:lnTo>
                  <a:lnTo>
                    <a:pt x="1334427" y="844703"/>
                  </a:lnTo>
                  <a:close/>
                </a:path>
                <a:path w="3594100" h="1186179">
                  <a:moveTo>
                    <a:pt x="1181493" y="887182"/>
                  </a:moveTo>
                  <a:lnTo>
                    <a:pt x="618468" y="887182"/>
                  </a:lnTo>
                  <a:lnTo>
                    <a:pt x="624228" y="885742"/>
                  </a:lnTo>
                  <a:lnTo>
                    <a:pt x="630449" y="883278"/>
                  </a:lnTo>
                  <a:lnTo>
                    <a:pt x="636197" y="880072"/>
                  </a:lnTo>
                  <a:lnTo>
                    <a:pt x="641541" y="875921"/>
                  </a:lnTo>
                  <a:lnTo>
                    <a:pt x="646547" y="870622"/>
                  </a:lnTo>
                  <a:lnTo>
                    <a:pt x="647987" y="868462"/>
                  </a:lnTo>
                  <a:lnTo>
                    <a:pt x="650867" y="867742"/>
                  </a:lnTo>
                  <a:lnTo>
                    <a:pt x="678947" y="843983"/>
                  </a:lnTo>
                  <a:lnTo>
                    <a:pt x="683267" y="843983"/>
                  </a:lnTo>
                  <a:lnTo>
                    <a:pt x="686867" y="844703"/>
                  </a:lnTo>
                  <a:lnTo>
                    <a:pt x="1334427" y="844703"/>
                  </a:lnTo>
                  <a:lnTo>
                    <a:pt x="1181493" y="887182"/>
                  </a:lnTo>
                  <a:close/>
                </a:path>
                <a:path w="3594100" h="1186179">
                  <a:moveTo>
                    <a:pt x="3493328" y="1185646"/>
                  </a:moveTo>
                  <a:lnTo>
                    <a:pt x="2417972" y="1185646"/>
                  </a:lnTo>
                  <a:lnTo>
                    <a:pt x="3593506" y="854696"/>
                  </a:lnTo>
                  <a:lnTo>
                    <a:pt x="3593506" y="1157290"/>
                  </a:lnTo>
                  <a:lnTo>
                    <a:pt x="3493328" y="1185646"/>
                  </a:lnTo>
                  <a:close/>
                </a:path>
                <a:path w="3594100" h="1186179">
                  <a:moveTo>
                    <a:pt x="950554" y="951261"/>
                  </a:moveTo>
                  <a:lnTo>
                    <a:pt x="514790" y="951261"/>
                  </a:lnTo>
                  <a:lnTo>
                    <a:pt x="615588" y="886462"/>
                  </a:lnTo>
                  <a:lnTo>
                    <a:pt x="618468" y="887182"/>
                  </a:lnTo>
                  <a:lnTo>
                    <a:pt x="1181493" y="887182"/>
                  </a:lnTo>
                  <a:lnTo>
                    <a:pt x="950554" y="951261"/>
                  </a:lnTo>
                  <a:close/>
                </a:path>
                <a:path w="3594100" h="1186179">
                  <a:moveTo>
                    <a:pt x="397578" y="1104619"/>
                  </a:moveTo>
                  <a:lnTo>
                    <a:pt x="237595" y="1104619"/>
                  </a:lnTo>
                  <a:lnTo>
                    <a:pt x="235874" y="1065560"/>
                  </a:lnTo>
                  <a:lnTo>
                    <a:pt x="250285" y="1024340"/>
                  </a:lnTo>
                  <a:lnTo>
                    <a:pt x="279410" y="983121"/>
                  </a:lnTo>
                  <a:lnTo>
                    <a:pt x="321833" y="944061"/>
                  </a:lnTo>
                  <a:lnTo>
                    <a:pt x="514790" y="951261"/>
                  </a:lnTo>
                  <a:lnTo>
                    <a:pt x="950554" y="951261"/>
                  </a:lnTo>
                  <a:lnTo>
                    <a:pt x="397578" y="1104619"/>
                  </a:lnTo>
                  <a:close/>
                </a:path>
                <a:path w="3594100" h="1186179">
                  <a:moveTo>
                    <a:pt x="364518" y="1113788"/>
                  </a:moveTo>
                  <a:lnTo>
                    <a:pt x="91899" y="1113788"/>
                  </a:lnTo>
                  <a:lnTo>
                    <a:pt x="119517" y="1109659"/>
                  </a:lnTo>
                  <a:lnTo>
                    <a:pt x="123117" y="1108219"/>
                  </a:lnTo>
                  <a:lnTo>
                    <a:pt x="125997" y="1106059"/>
                  </a:lnTo>
                  <a:lnTo>
                    <a:pt x="128877" y="1105339"/>
                  </a:lnTo>
                  <a:lnTo>
                    <a:pt x="131037" y="1101739"/>
                  </a:lnTo>
                  <a:lnTo>
                    <a:pt x="135357" y="1100299"/>
                  </a:lnTo>
                  <a:lnTo>
                    <a:pt x="139677" y="1099579"/>
                  </a:lnTo>
                  <a:lnTo>
                    <a:pt x="161659" y="1097228"/>
                  </a:lnTo>
                  <a:lnTo>
                    <a:pt x="188636" y="1099129"/>
                  </a:lnTo>
                  <a:lnTo>
                    <a:pt x="215613" y="1102515"/>
                  </a:lnTo>
                  <a:lnTo>
                    <a:pt x="237595" y="1104619"/>
                  </a:lnTo>
                  <a:lnTo>
                    <a:pt x="397578" y="1104619"/>
                  </a:lnTo>
                  <a:lnTo>
                    <a:pt x="364518" y="1113788"/>
                  </a:lnTo>
                  <a:close/>
                </a:path>
                <a:path w="3594100" h="1186179">
                  <a:moveTo>
                    <a:pt x="1243640" y="1185646"/>
                  </a:moveTo>
                  <a:lnTo>
                    <a:pt x="23924" y="1185646"/>
                  </a:lnTo>
                  <a:lnTo>
                    <a:pt x="0" y="1100299"/>
                  </a:lnTo>
                  <a:lnTo>
                    <a:pt x="0" y="1098859"/>
                  </a:lnTo>
                  <a:lnTo>
                    <a:pt x="2879" y="1099579"/>
                  </a:lnTo>
                  <a:lnTo>
                    <a:pt x="7919" y="1101019"/>
                  </a:lnTo>
                  <a:lnTo>
                    <a:pt x="10799" y="1101739"/>
                  </a:lnTo>
                  <a:lnTo>
                    <a:pt x="37203" y="1107735"/>
                  </a:lnTo>
                  <a:lnTo>
                    <a:pt x="64348" y="1112449"/>
                  </a:lnTo>
                  <a:lnTo>
                    <a:pt x="91899" y="1113788"/>
                  </a:lnTo>
                  <a:lnTo>
                    <a:pt x="364518" y="1113788"/>
                  </a:lnTo>
                  <a:lnTo>
                    <a:pt x="182156" y="1164378"/>
                  </a:lnTo>
                  <a:lnTo>
                    <a:pt x="185756" y="1177338"/>
                  </a:lnTo>
                  <a:lnTo>
                    <a:pt x="1273545" y="1177338"/>
                  </a:lnTo>
                  <a:lnTo>
                    <a:pt x="1243640" y="1185646"/>
                  </a:lnTo>
                  <a:close/>
                </a:path>
                <a:path w="3594100" h="1186179">
                  <a:moveTo>
                    <a:pt x="3593506" y="1185646"/>
                  </a:moveTo>
                  <a:lnTo>
                    <a:pt x="3539155" y="1185646"/>
                  </a:lnTo>
                  <a:lnTo>
                    <a:pt x="3593506" y="1170285"/>
                  </a:lnTo>
                  <a:lnTo>
                    <a:pt x="3593506" y="1185646"/>
                  </a:lnTo>
                  <a:close/>
                </a:path>
              </a:pathLst>
            </a:custGeom>
            <a:solidFill>
              <a:srgbClr val="F1E7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4873770" y="9843107"/>
              <a:ext cx="1548130" cy="435609"/>
            </a:xfrm>
            <a:custGeom>
              <a:avLst/>
              <a:gdLst/>
              <a:ahLst/>
              <a:cxnLst/>
              <a:rect l="l" t="t" r="r" b="b"/>
              <a:pathLst>
                <a:path w="1548130" h="435609">
                  <a:moveTo>
                    <a:pt x="3599" y="435593"/>
                  </a:moveTo>
                  <a:lnTo>
                    <a:pt x="0" y="421913"/>
                  </a:lnTo>
                  <a:lnTo>
                    <a:pt x="359993" y="321115"/>
                  </a:lnTo>
                  <a:lnTo>
                    <a:pt x="360713" y="323995"/>
                  </a:lnTo>
                  <a:lnTo>
                    <a:pt x="1514131" y="0"/>
                  </a:lnTo>
                  <a:lnTo>
                    <a:pt x="1514851" y="2879"/>
                  </a:lnTo>
                  <a:lnTo>
                    <a:pt x="1522771" y="719"/>
                  </a:lnTo>
                  <a:lnTo>
                    <a:pt x="1522771" y="2159"/>
                  </a:lnTo>
                  <a:lnTo>
                    <a:pt x="1527091" y="1439"/>
                  </a:lnTo>
                  <a:lnTo>
                    <a:pt x="1527811" y="4319"/>
                  </a:lnTo>
                  <a:lnTo>
                    <a:pt x="1535730" y="2159"/>
                  </a:lnTo>
                  <a:lnTo>
                    <a:pt x="1536450" y="4319"/>
                  </a:lnTo>
                  <a:lnTo>
                    <a:pt x="1540770" y="3599"/>
                  </a:lnTo>
                  <a:lnTo>
                    <a:pt x="1540770" y="5039"/>
                  </a:lnTo>
                  <a:lnTo>
                    <a:pt x="1547250" y="2879"/>
                  </a:lnTo>
                  <a:lnTo>
                    <a:pt x="1547970" y="5759"/>
                  </a:lnTo>
                  <a:lnTo>
                    <a:pt x="359993" y="339115"/>
                  </a:lnTo>
                  <a:lnTo>
                    <a:pt x="358553" y="336235"/>
                  </a:lnTo>
                  <a:lnTo>
                    <a:pt x="3599" y="435593"/>
                  </a:lnTo>
                  <a:close/>
                </a:path>
              </a:pathLst>
            </a:custGeom>
            <a:solidFill>
              <a:srgbClr val="DFCD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7907073" y="9310888"/>
              <a:ext cx="381000" cy="121285"/>
            </a:xfrm>
            <a:custGeom>
              <a:avLst/>
              <a:gdLst/>
              <a:ahLst/>
              <a:cxnLst/>
              <a:rect l="l" t="t" r="r" b="b"/>
              <a:pathLst>
                <a:path w="381000" h="121284">
                  <a:moveTo>
                    <a:pt x="1439" y="121105"/>
                  </a:moveTo>
                  <a:lnTo>
                    <a:pt x="0" y="117505"/>
                  </a:lnTo>
                  <a:lnTo>
                    <a:pt x="2879" y="116785"/>
                  </a:lnTo>
                  <a:lnTo>
                    <a:pt x="2159" y="113905"/>
                  </a:lnTo>
                  <a:lnTo>
                    <a:pt x="5039" y="113185"/>
                  </a:lnTo>
                  <a:lnTo>
                    <a:pt x="3599" y="108865"/>
                  </a:lnTo>
                  <a:lnTo>
                    <a:pt x="5039" y="108145"/>
                  </a:lnTo>
                  <a:lnTo>
                    <a:pt x="4319" y="105985"/>
                  </a:lnTo>
                  <a:lnTo>
                    <a:pt x="380926" y="0"/>
                  </a:lnTo>
                  <a:lnTo>
                    <a:pt x="380926" y="14989"/>
                  </a:lnTo>
                  <a:lnTo>
                    <a:pt x="1439" y="121105"/>
                  </a:lnTo>
                  <a:close/>
                </a:path>
              </a:pathLst>
            </a:custGeom>
            <a:solidFill>
              <a:srgbClr val="C2C4C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15935275" y="9627235"/>
              <a:ext cx="2353310" cy="660400"/>
            </a:xfrm>
            <a:custGeom>
              <a:avLst/>
              <a:gdLst/>
              <a:ahLst/>
              <a:cxnLst/>
              <a:rect l="l" t="t" r="r" b="b"/>
              <a:pathLst>
                <a:path w="2353309" h="660400">
                  <a:moveTo>
                    <a:pt x="2352725" y="630669"/>
                  </a:moveTo>
                  <a:lnTo>
                    <a:pt x="2248903" y="659777"/>
                  </a:lnTo>
                  <a:lnTo>
                    <a:pt x="2304084" y="659777"/>
                  </a:lnTo>
                  <a:lnTo>
                    <a:pt x="2352725" y="646137"/>
                  </a:lnTo>
                  <a:lnTo>
                    <a:pt x="2352725" y="630669"/>
                  </a:lnTo>
                  <a:close/>
                </a:path>
                <a:path w="2353309" h="660400">
                  <a:moveTo>
                    <a:pt x="2352725" y="315341"/>
                  </a:moveTo>
                  <a:lnTo>
                    <a:pt x="1124458" y="659777"/>
                  </a:lnTo>
                  <a:lnTo>
                    <a:pt x="1176858" y="659777"/>
                  </a:lnTo>
                  <a:lnTo>
                    <a:pt x="2352725" y="330098"/>
                  </a:lnTo>
                  <a:lnTo>
                    <a:pt x="2352725" y="315341"/>
                  </a:lnTo>
                  <a:close/>
                </a:path>
                <a:path w="2353309" h="660400">
                  <a:moveTo>
                    <a:pt x="2352725" y="0"/>
                  </a:moveTo>
                  <a:lnTo>
                    <a:pt x="0" y="659777"/>
                  </a:lnTo>
                  <a:lnTo>
                    <a:pt x="54762" y="659777"/>
                  </a:lnTo>
                  <a:lnTo>
                    <a:pt x="2352725" y="15481"/>
                  </a:lnTo>
                  <a:lnTo>
                    <a:pt x="2352725" y="0"/>
                  </a:lnTo>
                  <a:close/>
                </a:path>
              </a:pathLst>
            </a:custGeom>
            <a:solidFill>
              <a:srgbClr val="DFCDB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5401377" y="1615340"/>
            <a:ext cx="7485380" cy="2219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400" spc="-819"/>
              <a:t>Thanks!</a:t>
            </a:r>
            <a:endParaRPr sz="14400"/>
          </a:p>
        </p:txBody>
      </p:sp>
      <p:sp>
        <p:nvSpPr>
          <p:cNvPr id="39" name="object 39" descr=""/>
          <p:cNvSpPr txBox="1"/>
          <p:nvPr/>
        </p:nvSpPr>
        <p:spPr>
          <a:xfrm>
            <a:off x="5603187" y="3821775"/>
            <a:ext cx="7082155" cy="304292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algn="ctr" marL="733425" marR="725805">
              <a:lnSpc>
                <a:spcPct val="84700"/>
              </a:lnSpc>
              <a:spcBef>
                <a:spcPts val="795"/>
              </a:spcBef>
            </a:pPr>
            <a:r>
              <a:rPr dirty="0" sz="3800" spc="-105" b="1">
                <a:solidFill>
                  <a:srgbClr val="4B2912"/>
                </a:solidFill>
                <a:latin typeface="Verdana"/>
                <a:cs typeface="Verdana"/>
              </a:rPr>
              <a:t>POUR</a:t>
            </a:r>
            <a:r>
              <a:rPr dirty="0" sz="3800" spc="-215" b="1">
                <a:solidFill>
                  <a:srgbClr val="4B2912"/>
                </a:solidFill>
                <a:latin typeface="Verdana"/>
                <a:cs typeface="Verdana"/>
              </a:rPr>
              <a:t> </a:t>
            </a:r>
            <a:r>
              <a:rPr dirty="0" sz="3800" spc="-175" b="1">
                <a:solidFill>
                  <a:srgbClr val="4B2912"/>
                </a:solidFill>
                <a:latin typeface="Verdana"/>
                <a:cs typeface="Verdana"/>
              </a:rPr>
              <a:t>PLUS</a:t>
            </a:r>
            <a:r>
              <a:rPr dirty="0" sz="3800" spc="-204" b="1">
                <a:solidFill>
                  <a:srgbClr val="4B2912"/>
                </a:solidFill>
                <a:latin typeface="Verdana"/>
                <a:cs typeface="Verdana"/>
              </a:rPr>
              <a:t> </a:t>
            </a:r>
            <a:r>
              <a:rPr dirty="0" sz="3800" spc="-25" b="1">
                <a:solidFill>
                  <a:srgbClr val="4B2912"/>
                </a:solidFill>
                <a:latin typeface="Verdana"/>
                <a:cs typeface="Verdana"/>
              </a:rPr>
              <a:t>DE </a:t>
            </a:r>
            <a:r>
              <a:rPr dirty="0" sz="3800" spc="-114" b="1">
                <a:solidFill>
                  <a:srgbClr val="4B2912"/>
                </a:solidFill>
                <a:latin typeface="Verdana"/>
                <a:cs typeface="Verdana"/>
              </a:rPr>
              <a:t>RENSEIGNEMENT </a:t>
            </a:r>
            <a:r>
              <a:rPr dirty="0" sz="3800" spc="-140" b="1">
                <a:solidFill>
                  <a:srgbClr val="4B2912"/>
                </a:solidFill>
                <a:latin typeface="Verdana"/>
                <a:cs typeface="Verdana"/>
              </a:rPr>
              <a:t>CONTACTER</a:t>
            </a:r>
            <a:r>
              <a:rPr dirty="0" sz="3800" spc="-215" b="1">
                <a:solidFill>
                  <a:srgbClr val="4B2912"/>
                </a:solidFill>
                <a:latin typeface="Verdana"/>
                <a:cs typeface="Verdana"/>
              </a:rPr>
              <a:t> </a:t>
            </a:r>
            <a:r>
              <a:rPr dirty="0" sz="3800" spc="-165" b="1">
                <a:solidFill>
                  <a:srgbClr val="4B2912"/>
                </a:solidFill>
                <a:latin typeface="Verdana"/>
                <a:cs typeface="Verdana"/>
              </a:rPr>
              <a:t>NOUS</a:t>
            </a:r>
            <a:r>
              <a:rPr dirty="0" sz="3800" spc="-210" b="1">
                <a:solidFill>
                  <a:srgbClr val="4B2912"/>
                </a:solidFill>
                <a:latin typeface="Verdana"/>
                <a:cs typeface="Verdana"/>
              </a:rPr>
              <a:t> </a:t>
            </a:r>
            <a:r>
              <a:rPr dirty="0" sz="3800" spc="-25" b="1">
                <a:solidFill>
                  <a:srgbClr val="4B2912"/>
                </a:solidFill>
                <a:latin typeface="Verdana"/>
                <a:cs typeface="Verdana"/>
              </a:rPr>
              <a:t>AU</a:t>
            </a:r>
            <a:endParaRPr sz="3800">
              <a:latin typeface="Verdana"/>
              <a:cs typeface="Verdana"/>
            </a:endParaRPr>
          </a:p>
          <a:p>
            <a:pPr algn="ctr">
              <a:lnSpc>
                <a:spcPts val="3454"/>
              </a:lnSpc>
            </a:pPr>
            <a:r>
              <a:rPr dirty="0" sz="3800" spc="-445" b="1">
                <a:solidFill>
                  <a:srgbClr val="4B2912"/>
                </a:solidFill>
                <a:latin typeface="Verdana"/>
                <a:cs typeface="Verdana"/>
              </a:rPr>
              <a:t>+2250749964801</a:t>
            </a:r>
            <a:endParaRPr sz="3800">
              <a:latin typeface="Verdana"/>
              <a:cs typeface="Verdana"/>
            </a:endParaRPr>
          </a:p>
          <a:p>
            <a:pPr algn="ctr" marL="12700" marR="5080">
              <a:lnSpc>
                <a:spcPts val="3829"/>
              </a:lnSpc>
              <a:spcBef>
                <a:spcPts val="370"/>
              </a:spcBef>
            </a:pPr>
            <a:r>
              <a:rPr dirty="0" sz="3800" spc="-130" b="1">
                <a:solidFill>
                  <a:srgbClr val="4B2912"/>
                </a:solidFill>
                <a:latin typeface="Verdana"/>
                <a:cs typeface="Verdana"/>
              </a:rPr>
              <a:t>ou</a:t>
            </a:r>
            <a:r>
              <a:rPr dirty="0" sz="3800" spc="-195" b="1">
                <a:solidFill>
                  <a:srgbClr val="4B2912"/>
                </a:solidFill>
                <a:latin typeface="Verdana"/>
                <a:cs typeface="Verdana"/>
              </a:rPr>
              <a:t> </a:t>
            </a:r>
            <a:r>
              <a:rPr dirty="0" sz="3800" spc="-210" b="1">
                <a:solidFill>
                  <a:srgbClr val="4B2912"/>
                </a:solidFill>
                <a:latin typeface="Verdana"/>
                <a:cs typeface="Verdana"/>
              </a:rPr>
              <a:t>visiter</a:t>
            </a:r>
            <a:r>
              <a:rPr dirty="0" sz="3800" spc="-185" b="1">
                <a:solidFill>
                  <a:srgbClr val="4B2912"/>
                </a:solidFill>
                <a:latin typeface="Verdana"/>
                <a:cs typeface="Verdana"/>
              </a:rPr>
              <a:t> </a:t>
            </a:r>
            <a:r>
              <a:rPr dirty="0" sz="3800" spc="-165" b="1">
                <a:solidFill>
                  <a:srgbClr val="4B2912"/>
                </a:solidFill>
                <a:latin typeface="Verdana"/>
                <a:cs typeface="Verdana"/>
              </a:rPr>
              <a:t>notre</a:t>
            </a:r>
            <a:r>
              <a:rPr dirty="0" sz="3800" spc="-185" b="1">
                <a:solidFill>
                  <a:srgbClr val="4B2912"/>
                </a:solidFill>
                <a:latin typeface="Verdana"/>
                <a:cs typeface="Verdana"/>
              </a:rPr>
              <a:t> </a:t>
            </a:r>
            <a:r>
              <a:rPr dirty="0" sz="3800" spc="-190" b="1">
                <a:solidFill>
                  <a:srgbClr val="4B2912"/>
                </a:solidFill>
                <a:latin typeface="Verdana"/>
                <a:cs typeface="Verdana"/>
              </a:rPr>
              <a:t>site</a:t>
            </a:r>
            <a:r>
              <a:rPr dirty="0" sz="3800" spc="-185" b="1">
                <a:solidFill>
                  <a:srgbClr val="4B2912"/>
                </a:solidFill>
                <a:latin typeface="Verdana"/>
                <a:cs typeface="Verdana"/>
              </a:rPr>
              <a:t> </a:t>
            </a:r>
            <a:r>
              <a:rPr dirty="0" sz="3800" spc="-105" b="1">
                <a:solidFill>
                  <a:srgbClr val="4B2912"/>
                </a:solidFill>
                <a:latin typeface="Verdana"/>
                <a:cs typeface="Verdana"/>
              </a:rPr>
              <a:t>internet </a:t>
            </a:r>
            <a:r>
              <a:rPr dirty="0" sz="3800" spc="-90" b="1">
                <a:solidFill>
                  <a:srgbClr val="4B2912"/>
                </a:solidFill>
                <a:latin typeface="Verdana"/>
                <a:cs typeface="Verdana"/>
              </a:rPr>
              <a:t>siagroups.com</a:t>
            </a:r>
            <a:endParaRPr sz="3800">
              <a:latin typeface="Verdana"/>
              <a:cs typeface="Verdana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4064444" y="2635033"/>
            <a:ext cx="923925" cy="1646555"/>
          </a:xfrm>
          <a:custGeom>
            <a:avLst/>
            <a:gdLst/>
            <a:ahLst/>
            <a:cxnLst/>
            <a:rect l="l" t="t" r="r" b="b"/>
            <a:pathLst>
              <a:path w="923925" h="1646554">
                <a:moveTo>
                  <a:pt x="639025" y="321919"/>
                </a:moveTo>
                <a:lnTo>
                  <a:pt x="621220" y="284480"/>
                </a:lnTo>
                <a:lnTo>
                  <a:pt x="590981" y="264261"/>
                </a:lnTo>
                <a:lnTo>
                  <a:pt x="590981" y="328396"/>
                </a:lnTo>
                <a:lnTo>
                  <a:pt x="590257" y="337756"/>
                </a:lnTo>
                <a:lnTo>
                  <a:pt x="583057" y="338480"/>
                </a:lnTo>
                <a:lnTo>
                  <a:pt x="568502" y="342633"/>
                </a:lnTo>
                <a:lnTo>
                  <a:pt x="554075" y="346316"/>
                </a:lnTo>
                <a:lnTo>
                  <a:pt x="539927" y="349313"/>
                </a:lnTo>
                <a:lnTo>
                  <a:pt x="526173" y="351447"/>
                </a:lnTo>
                <a:lnTo>
                  <a:pt x="495109" y="357149"/>
                </a:lnTo>
                <a:lnTo>
                  <a:pt x="464439" y="364134"/>
                </a:lnTo>
                <a:lnTo>
                  <a:pt x="403783" y="379514"/>
                </a:lnTo>
                <a:lnTo>
                  <a:pt x="311175" y="397878"/>
                </a:lnTo>
                <a:lnTo>
                  <a:pt x="264769" y="406450"/>
                </a:lnTo>
                <a:lnTo>
                  <a:pt x="188429" y="418973"/>
                </a:lnTo>
                <a:lnTo>
                  <a:pt x="129222" y="426326"/>
                </a:lnTo>
                <a:lnTo>
                  <a:pt x="99225" y="429196"/>
                </a:lnTo>
                <a:lnTo>
                  <a:pt x="94183" y="429920"/>
                </a:lnTo>
                <a:lnTo>
                  <a:pt x="91668" y="429196"/>
                </a:lnTo>
                <a:lnTo>
                  <a:pt x="89141" y="428472"/>
                </a:lnTo>
                <a:lnTo>
                  <a:pt x="84823" y="429196"/>
                </a:lnTo>
                <a:lnTo>
                  <a:pt x="81940" y="424878"/>
                </a:lnTo>
                <a:lnTo>
                  <a:pt x="78346" y="422719"/>
                </a:lnTo>
                <a:lnTo>
                  <a:pt x="78346" y="421271"/>
                </a:lnTo>
                <a:lnTo>
                  <a:pt x="76911" y="416953"/>
                </a:lnTo>
                <a:lnTo>
                  <a:pt x="78346" y="413359"/>
                </a:lnTo>
                <a:lnTo>
                  <a:pt x="81229" y="409752"/>
                </a:lnTo>
                <a:lnTo>
                  <a:pt x="86639" y="399808"/>
                </a:lnTo>
                <a:lnTo>
                  <a:pt x="92113" y="389597"/>
                </a:lnTo>
                <a:lnTo>
                  <a:pt x="97650" y="379514"/>
                </a:lnTo>
                <a:lnTo>
                  <a:pt x="103543" y="369443"/>
                </a:lnTo>
                <a:lnTo>
                  <a:pt x="129730" y="321386"/>
                </a:lnTo>
                <a:lnTo>
                  <a:pt x="151930" y="271678"/>
                </a:lnTo>
                <a:lnTo>
                  <a:pt x="171196" y="220726"/>
                </a:lnTo>
                <a:lnTo>
                  <a:pt x="188556" y="168935"/>
                </a:lnTo>
                <a:lnTo>
                  <a:pt x="205066" y="116738"/>
                </a:lnTo>
                <a:lnTo>
                  <a:pt x="207479" y="107784"/>
                </a:lnTo>
                <a:lnTo>
                  <a:pt x="210375" y="99098"/>
                </a:lnTo>
                <a:lnTo>
                  <a:pt x="213664" y="90411"/>
                </a:lnTo>
                <a:lnTo>
                  <a:pt x="217309" y="81457"/>
                </a:lnTo>
                <a:lnTo>
                  <a:pt x="225945" y="79298"/>
                </a:lnTo>
                <a:lnTo>
                  <a:pt x="231698" y="83616"/>
                </a:lnTo>
                <a:lnTo>
                  <a:pt x="237464" y="86499"/>
                </a:lnTo>
                <a:lnTo>
                  <a:pt x="266458" y="120535"/>
                </a:lnTo>
                <a:lnTo>
                  <a:pt x="321373" y="168910"/>
                </a:lnTo>
                <a:lnTo>
                  <a:pt x="385953" y="218351"/>
                </a:lnTo>
                <a:lnTo>
                  <a:pt x="424205" y="240842"/>
                </a:lnTo>
                <a:lnTo>
                  <a:pt x="464502" y="259956"/>
                </a:lnTo>
                <a:lnTo>
                  <a:pt x="506742" y="276567"/>
                </a:lnTo>
                <a:lnTo>
                  <a:pt x="528434" y="283756"/>
                </a:lnTo>
                <a:lnTo>
                  <a:pt x="549579" y="293039"/>
                </a:lnTo>
                <a:lnTo>
                  <a:pt x="569112" y="305422"/>
                </a:lnTo>
                <a:lnTo>
                  <a:pt x="585939" y="321919"/>
                </a:lnTo>
                <a:lnTo>
                  <a:pt x="590981" y="328396"/>
                </a:lnTo>
                <a:lnTo>
                  <a:pt x="590981" y="264261"/>
                </a:lnTo>
                <a:lnTo>
                  <a:pt x="588454" y="262801"/>
                </a:lnTo>
                <a:lnTo>
                  <a:pt x="570395" y="255028"/>
                </a:lnTo>
                <a:lnTo>
                  <a:pt x="507072" y="235318"/>
                </a:lnTo>
                <a:lnTo>
                  <a:pt x="464794" y="217436"/>
                </a:lnTo>
                <a:lnTo>
                  <a:pt x="424408" y="195656"/>
                </a:lnTo>
                <a:lnTo>
                  <a:pt x="385775" y="170014"/>
                </a:lnTo>
                <a:lnTo>
                  <a:pt x="345325" y="138036"/>
                </a:lnTo>
                <a:lnTo>
                  <a:pt x="307848" y="103682"/>
                </a:lnTo>
                <a:lnTo>
                  <a:pt x="272783" y="67043"/>
                </a:lnTo>
                <a:lnTo>
                  <a:pt x="239623" y="28181"/>
                </a:lnTo>
                <a:lnTo>
                  <a:pt x="229006" y="14947"/>
                </a:lnTo>
                <a:lnTo>
                  <a:pt x="222821" y="8242"/>
                </a:lnTo>
                <a:lnTo>
                  <a:pt x="215138" y="2260"/>
                </a:lnTo>
                <a:lnTo>
                  <a:pt x="208661" y="101"/>
                </a:lnTo>
                <a:lnTo>
                  <a:pt x="198691" y="0"/>
                </a:lnTo>
                <a:lnTo>
                  <a:pt x="189407" y="3619"/>
                </a:lnTo>
                <a:lnTo>
                  <a:pt x="182537" y="10325"/>
                </a:lnTo>
                <a:lnTo>
                  <a:pt x="179870" y="19545"/>
                </a:lnTo>
                <a:lnTo>
                  <a:pt x="179451" y="28625"/>
                </a:lnTo>
                <a:lnTo>
                  <a:pt x="179768" y="38176"/>
                </a:lnTo>
                <a:lnTo>
                  <a:pt x="179971" y="47586"/>
                </a:lnTo>
                <a:lnTo>
                  <a:pt x="168871" y="106222"/>
                </a:lnTo>
                <a:lnTo>
                  <a:pt x="155994" y="155244"/>
                </a:lnTo>
                <a:lnTo>
                  <a:pt x="140449" y="203225"/>
                </a:lnTo>
                <a:lnTo>
                  <a:pt x="122135" y="250063"/>
                </a:lnTo>
                <a:lnTo>
                  <a:pt x="100977" y="295656"/>
                </a:lnTo>
                <a:lnTo>
                  <a:pt x="76911" y="339915"/>
                </a:lnTo>
                <a:lnTo>
                  <a:pt x="50444" y="379336"/>
                </a:lnTo>
                <a:lnTo>
                  <a:pt x="20751" y="415518"/>
                </a:lnTo>
                <a:lnTo>
                  <a:pt x="14363" y="422173"/>
                </a:lnTo>
                <a:lnTo>
                  <a:pt x="9131" y="428840"/>
                </a:lnTo>
                <a:lnTo>
                  <a:pt x="1308" y="439991"/>
                </a:lnTo>
                <a:lnTo>
                  <a:pt x="0" y="447446"/>
                </a:lnTo>
                <a:lnTo>
                  <a:pt x="1663" y="454215"/>
                </a:lnTo>
                <a:lnTo>
                  <a:pt x="4953" y="459638"/>
                </a:lnTo>
                <a:lnTo>
                  <a:pt x="8509" y="463029"/>
                </a:lnTo>
                <a:lnTo>
                  <a:pt x="11391" y="465188"/>
                </a:lnTo>
                <a:lnTo>
                  <a:pt x="14986" y="465912"/>
                </a:lnTo>
                <a:lnTo>
                  <a:pt x="17868" y="466636"/>
                </a:lnTo>
                <a:lnTo>
                  <a:pt x="24345" y="468071"/>
                </a:lnTo>
                <a:lnTo>
                  <a:pt x="32270" y="468071"/>
                </a:lnTo>
                <a:lnTo>
                  <a:pt x="38747" y="467347"/>
                </a:lnTo>
                <a:lnTo>
                  <a:pt x="93091" y="462127"/>
                </a:lnTo>
                <a:lnTo>
                  <a:pt x="147218" y="455803"/>
                </a:lnTo>
                <a:lnTo>
                  <a:pt x="201104" y="448119"/>
                </a:lnTo>
                <a:lnTo>
                  <a:pt x="254723" y="438848"/>
                </a:lnTo>
                <a:lnTo>
                  <a:pt x="297649" y="429920"/>
                </a:lnTo>
                <a:lnTo>
                  <a:pt x="308025" y="427761"/>
                </a:lnTo>
                <a:lnTo>
                  <a:pt x="534098" y="384556"/>
                </a:lnTo>
                <a:lnTo>
                  <a:pt x="552234" y="380555"/>
                </a:lnTo>
                <a:lnTo>
                  <a:pt x="587959" y="372008"/>
                </a:lnTo>
                <a:lnTo>
                  <a:pt x="606094" y="367995"/>
                </a:lnTo>
                <a:lnTo>
                  <a:pt x="617321" y="363143"/>
                </a:lnTo>
                <a:lnTo>
                  <a:pt x="626795" y="355574"/>
                </a:lnTo>
                <a:lnTo>
                  <a:pt x="633844" y="346125"/>
                </a:lnTo>
                <a:lnTo>
                  <a:pt x="637781" y="335597"/>
                </a:lnTo>
                <a:lnTo>
                  <a:pt x="639025" y="321919"/>
                </a:lnTo>
                <a:close/>
              </a:path>
              <a:path w="923925" h="1646554">
                <a:moveTo>
                  <a:pt x="790613" y="530364"/>
                </a:moveTo>
                <a:lnTo>
                  <a:pt x="787895" y="521436"/>
                </a:lnTo>
                <a:lnTo>
                  <a:pt x="781392" y="514273"/>
                </a:lnTo>
                <a:lnTo>
                  <a:pt x="770978" y="508393"/>
                </a:lnTo>
                <a:lnTo>
                  <a:pt x="767372" y="506234"/>
                </a:lnTo>
                <a:lnTo>
                  <a:pt x="764501" y="504786"/>
                </a:lnTo>
                <a:lnTo>
                  <a:pt x="760895" y="504075"/>
                </a:lnTo>
                <a:lnTo>
                  <a:pt x="752932" y="502881"/>
                </a:lnTo>
                <a:lnTo>
                  <a:pt x="745236" y="502627"/>
                </a:lnTo>
                <a:lnTo>
                  <a:pt x="740740" y="503135"/>
                </a:lnTo>
                <a:lnTo>
                  <a:pt x="740740" y="559511"/>
                </a:lnTo>
                <a:lnTo>
                  <a:pt x="735698" y="568147"/>
                </a:lnTo>
                <a:lnTo>
                  <a:pt x="722020" y="607745"/>
                </a:lnTo>
                <a:lnTo>
                  <a:pt x="716927" y="614299"/>
                </a:lnTo>
                <a:lnTo>
                  <a:pt x="712114" y="620788"/>
                </a:lnTo>
                <a:lnTo>
                  <a:pt x="707034" y="626884"/>
                </a:lnTo>
                <a:lnTo>
                  <a:pt x="701141" y="632218"/>
                </a:lnTo>
                <a:lnTo>
                  <a:pt x="665467" y="665962"/>
                </a:lnTo>
                <a:lnTo>
                  <a:pt x="632625" y="702449"/>
                </a:lnTo>
                <a:lnTo>
                  <a:pt x="569506" y="778611"/>
                </a:lnTo>
                <a:lnTo>
                  <a:pt x="536257" y="815809"/>
                </a:lnTo>
                <a:lnTo>
                  <a:pt x="527202" y="824801"/>
                </a:lnTo>
                <a:lnTo>
                  <a:pt x="518350" y="834263"/>
                </a:lnTo>
                <a:lnTo>
                  <a:pt x="509625" y="843851"/>
                </a:lnTo>
                <a:lnTo>
                  <a:pt x="482130" y="873594"/>
                </a:lnTo>
                <a:lnTo>
                  <a:pt x="463537" y="894016"/>
                </a:lnTo>
                <a:lnTo>
                  <a:pt x="445490" y="915111"/>
                </a:lnTo>
                <a:lnTo>
                  <a:pt x="399491" y="974826"/>
                </a:lnTo>
                <a:lnTo>
                  <a:pt x="368769" y="1010551"/>
                </a:lnTo>
                <a:lnTo>
                  <a:pt x="336829" y="1045210"/>
                </a:lnTo>
                <a:lnTo>
                  <a:pt x="304419" y="1079309"/>
                </a:lnTo>
                <a:lnTo>
                  <a:pt x="268478" y="1115555"/>
                </a:lnTo>
                <a:lnTo>
                  <a:pt x="246100" y="1129715"/>
                </a:lnTo>
                <a:lnTo>
                  <a:pt x="241782" y="1128991"/>
                </a:lnTo>
                <a:lnTo>
                  <a:pt x="238188" y="1128268"/>
                </a:lnTo>
                <a:lnTo>
                  <a:pt x="236029" y="1126109"/>
                </a:lnTo>
                <a:lnTo>
                  <a:pt x="233146" y="1122514"/>
                </a:lnTo>
                <a:lnTo>
                  <a:pt x="224421" y="1112558"/>
                </a:lnTo>
                <a:lnTo>
                  <a:pt x="216319" y="1102258"/>
                </a:lnTo>
                <a:lnTo>
                  <a:pt x="208343" y="1091831"/>
                </a:lnTo>
                <a:lnTo>
                  <a:pt x="200025" y="1081468"/>
                </a:lnTo>
                <a:lnTo>
                  <a:pt x="186397" y="1062037"/>
                </a:lnTo>
                <a:lnTo>
                  <a:pt x="172580" y="1042593"/>
                </a:lnTo>
                <a:lnTo>
                  <a:pt x="144589" y="1003719"/>
                </a:lnTo>
                <a:lnTo>
                  <a:pt x="136563" y="993736"/>
                </a:lnTo>
                <a:lnTo>
                  <a:pt x="129552" y="983284"/>
                </a:lnTo>
                <a:lnTo>
                  <a:pt x="123215" y="972439"/>
                </a:lnTo>
                <a:lnTo>
                  <a:pt x="117221" y="961237"/>
                </a:lnTo>
                <a:lnTo>
                  <a:pt x="113360" y="950087"/>
                </a:lnTo>
                <a:lnTo>
                  <a:pt x="113271" y="939457"/>
                </a:lnTo>
                <a:lnTo>
                  <a:pt x="116420" y="929652"/>
                </a:lnTo>
                <a:lnTo>
                  <a:pt x="145300" y="900760"/>
                </a:lnTo>
                <a:lnTo>
                  <a:pt x="207975" y="851458"/>
                </a:lnTo>
                <a:lnTo>
                  <a:pt x="241871" y="826884"/>
                </a:lnTo>
                <a:lnTo>
                  <a:pt x="255460" y="820127"/>
                </a:lnTo>
                <a:lnTo>
                  <a:pt x="280454" y="807732"/>
                </a:lnTo>
                <a:lnTo>
                  <a:pt x="304698" y="794397"/>
                </a:lnTo>
                <a:lnTo>
                  <a:pt x="328256" y="780237"/>
                </a:lnTo>
                <a:lnTo>
                  <a:pt x="376148" y="749490"/>
                </a:lnTo>
                <a:lnTo>
                  <a:pt x="400545" y="734187"/>
                </a:lnTo>
                <a:lnTo>
                  <a:pt x="424929" y="719556"/>
                </a:lnTo>
                <a:lnTo>
                  <a:pt x="449859" y="705662"/>
                </a:lnTo>
                <a:lnTo>
                  <a:pt x="492988" y="683183"/>
                </a:lnTo>
                <a:lnTo>
                  <a:pt x="535178" y="658685"/>
                </a:lnTo>
                <a:lnTo>
                  <a:pt x="618337" y="608469"/>
                </a:lnTo>
                <a:lnTo>
                  <a:pt x="642442" y="596049"/>
                </a:lnTo>
                <a:lnTo>
                  <a:pt x="720572" y="556628"/>
                </a:lnTo>
                <a:lnTo>
                  <a:pt x="724179" y="555193"/>
                </a:lnTo>
                <a:lnTo>
                  <a:pt x="728497" y="556628"/>
                </a:lnTo>
                <a:lnTo>
                  <a:pt x="729221" y="556628"/>
                </a:lnTo>
                <a:lnTo>
                  <a:pt x="730656" y="557352"/>
                </a:lnTo>
                <a:lnTo>
                  <a:pt x="731380" y="557352"/>
                </a:lnTo>
                <a:lnTo>
                  <a:pt x="740740" y="559511"/>
                </a:lnTo>
                <a:lnTo>
                  <a:pt x="740740" y="503135"/>
                </a:lnTo>
                <a:lnTo>
                  <a:pt x="737806" y="503466"/>
                </a:lnTo>
                <a:lnTo>
                  <a:pt x="730656" y="505510"/>
                </a:lnTo>
                <a:lnTo>
                  <a:pt x="706145" y="518350"/>
                </a:lnTo>
                <a:lnTo>
                  <a:pt x="632739" y="555904"/>
                </a:lnTo>
                <a:lnTo>
                  <a:pt x="590435" y="580542"/>
                </a:lnTo>
                <a:lnTo>
                  <a:pt x="465696" y="655256"/>
                </a:lnTo>
                <a:lnTo>
                  <a:pt x="299745" y="751103"/>
                </a:lnTo>
                <a:lnTo>
                  <a:pt x="258584" y="775804"/>
                </a:lnTo>
                <a:lnTo>
                  <a:pt x="217843" y="801357"/>
                </a:lnTo>
                <a:lnTo>
                  <a:pt x="177634" y="828040"/>
                </a:lnTo>
                <a:lnTo>
                  <a:pt x="138099" y="856132"/>
                </a:lnTo>
                <a:lnTo>
                  <a:pt x="103543" y="883843"/>
                </a:lnTo>
                <a:lnTo>
                  <a:pt x="73304" y="915885"/>
                </a:lnTo>
                <a:lnTo>
                  <a:pt x="62953" y="936307"/>
                </a:lnTo>
                <a:lnTo>
                  <a:pt x="64503" y="946759"/>
                </a:lnTo>
                <a:lnTo>
                  <a:pt x="70421" y="958367"/>
                </a:lnTo>
                <a:lnTo>
                  <a:pt x="97853" y="998715"/>
                </a:lnTo>
                <a:lnTo>
                  <a:pt x="125996" y="1038923"/>
                </a:lnTo>
                <a:lnTo>
                  <a:pt x="154038" y="1079550"/>
                </a:lnTo>
                <a:lnTo>
                  <a:pt x="181152" y="1121156"/>
                </a:lnTo>
                <a:lnTo>
                  <a:pt x="206502" y="1164272"/>
                </a:lnTo>
                <a:lnTo>
                  <a:pt x="208661" y="1167142"/>
                </a:lnTo>
                <a:lnTo>
                  <a:pt x="214426" y="1175067"/>
                </a:lnTo>
                <a:lnTo>
                  <a:pt x="220903" y="1179385"/>
                </a:lnTo>
                <a:lnTo>
                  <a:pt x="228828" y="1181544"/>
                </a:lnTo>
                <a:lnTo>
                  <a:pt x="236474" y="1182204"/>
                </a:lnTo>
                <a:lnTo>
                  <a:pt x="244119" y="1180820"/>
                </a:lnTo>
                <a:lnTo>
                  <a:pt x="294208" y="1134757"/>
                </a:lnTo>
                <a:lnTo>
                  <a:pt x="329806" y="1097737"/>
                </a:lnTo>
                <a:lnTo>
                  <a:pt x="364667" y="1059916"/>
                </a:lnTo>
                <a:lnTo>
                  <a:pt x="398360" y="1020813"/>
                </a:lnTo>
                <a:lnTo>
                  <a:pt x="430415" y="979957"/>
                </a:lnTo>
                <a:lnTo>
                  <a:pt x="453351" y="950252"/>
                </a:lnTo>
                <a:lnTo>
                  <a:pt x="477761" y="921550"/>
                </a:lnTo>
                <a:lnTo>
                  <a:pt x="503516" y="893800"/>
                </a:lnTo>
                <a:lnTo>
                  <a:pt x="530504" y="866927"/>
                </a:lnTo>
                <a:lnTo>
                  <a:pt x="536003" y="860793"/>
                </a:lnTo>
                <a:lnTo>
                  <a:pt x="547001" y="849617"/>
                </a:lnTo>
                <a:lnTo>
                  <a:pt x="552094" y="843889"/>
                </a:lnTo>
                <a:lnTo>
                  <a:pt x="584276" y="807275"/>
                </a:lnTo>
                <a:lnTo>
                  <a:pt x="680262" y="697014"/>
                </a:lnTo>
                <a:lnTo>
                  <a:pt x="693547" y="683602"/>
                </a:lnTo>
                <a:lnTo>
                  <a:pt x="707707" y="670115"/>
                </a:lnTo>
                <a:lnTo>
                  <a:pt x="723087" y="657834"/>
                </a:lnTo>
                <a:lnTo>
                  <a:pt x="740016" y="648055"/>
                </a:lnTo>
                <a:lnTo>
                  <a:pt x="745058" y="646620"/>
                </a:lnTo>
                <a:lnTo>
                  <a:pt x="749376" y="643737"/>
                </a:lnTo>
                <a:lnTo>
                  <a:pt x="753694" y="640143"/>
                </a:lnTo>
                <a:lnTo>
                  <a:pt x="764070" y="631964"/>
                </a:lnTo>
                <a:lnTo>
                  <a:pt x="772414" y="622769"/>
                </a:lnTo>
                <a:lnTo>
                  <a:pt x="776986" y="611289"/>
                </a:lnTo>
                <a:lnTo>
                  <a:pt x="776020" y="596226"/>
                </a:lnTo>
                <a:lnTo>
                  <a:pt x="775627" y="589280"/>
                </a:lnTo>
                <a:lnTo>
                  <a:pt x="777722" y="581736"/>
                </a:lnTo>
                <a:lnTo>
                  <a:pt x="780770" y="574052"/>
                </a:lnTo>
                <a:lnTo>
                  <a:pt x="783221" y="566712"/>
                </a:lnTo>
                <a:lnTo>
                  <a:pt x="784834" y="560031"/>
                </a:lnTo>
                <a:lnTo>
                  <a:pt x="786104" y="555193"/>
                </a:lnTo>
                <a:lnTo>
                  <a:pt x="788073" y="547776"/>
                </a:lnTo>
                <a:lnTo>
                  <a:pt x="789698" y="541502"/>
                </a:lnTo>
                <a:lnTo>
                  <a:pt x="790613" y="530364"/>
                </a:lnTo>
                <a:close/>
              </a:path>
              <a:path w="923925" h="1646554">
                <a:moveTo>
                  <a:pt x="923886" y="743889"/>
                </a:moveTo>
                <a:lnTo>
                  <a:pt x="922528" y="741019"/>
                </a:lnTo>
                <a:lnTo>
                  <a:pt x="917270" y="735685"/>
                </a:lnTo>
                <a:lnTo>
                  <a:pt x="910653" y="732294"/>
                </a:lnTo>
                <a:lnTo>
                  <a:pt x="906335" y="732294"/>
                </a:lnTo>
                <a:lnTo>
                  <a:pt x="903452" y="733018"/>
                </a:lnTo>
                <a:lnTo>
                  <a:pt x="895121" y="734034"/>
                </a:lnTo>
                <a:lnTo>
                  <a:pt x="866013" y="759079"/>
                </a:lnTo>
                <a:lnTo>
                  <a:pt x="866013" y="866927"/>
                </a:lnTo>
                <a:lnTo>
                  <a:pt x="864577" y="872693"/>
                </a:lnTo>
                <a:lnTo>
                  <a:pt x="863130" y="877011"/>
                </a:lnTo>
                <a:lnTo>
                  <a:pt x="861695" y="882040"/>
                </a:lnTo>
                <a:lnTo>
                  <a:pt x="859929" y="888720"/>
                </a:lnTo>
                <a:lnTo>
                  <a:pt x="857821" y="894918"/>
                </a:lnTo>
                <a:lnTo>
                  <a:pt x="855319" y="900976"/>
                </a:lnTo>
                <a:lnTo>
                  <a:pt x="852335" y="907249"/>
                </a:lnTo>
                <a:lnTo>
                  <a:pt x="834555" y="951725"/>
                </a:lnTo>
                <a:lnTo>
                  <a:pt x="819111" y="997153"/>
                </a:lnTo>
                <a:lnTo>
                  <a:pt x="805535" y="1043317"/>
                </a:lnTo>
                <a:lnTo>
                  <a:pt x="793407" y="1089952"/>
                </a:lnTo>
                <a:lnTo>
                  <a:pt x="782269" y="1136827"/>
                </a:lnTo>
                <a:lnTo>
                  <a:pt x="771690" y="1183703"/>
                </a:lnTo>
                <a:lnTo>
                  <a:pt x="768337" y="1197737"/>
                </a:lnTo>
                <a:lnTo>
                  <a:pt x="764857" y="1211694"/>
                </a:lnTo>
                <a:lnTo>
                  <a:pt x="761365" y="1225524"/>
                </a:lnTo>
                <a:lnTo>
                  <a:pt x="758012" y="1239139"/>
                </a:lnTo>
                <a:lnTo>
                  <a:pt x="746696" y="1285786"/>
                </a:lnTo>
                <a:lnTo>
                  <a:pt x="733920" y="1332014"/>
                </a:lnTo>
                <a:lnTo>
                  <a:pt x="719912" y="1378788"/>
                </a:lnTo>
                <a:lnTo>
                  <a:pt x="705485" y="1425016"/>
                </a:lnTo>
                <a:lnTo>
                  <a:pt x="691057" y="1470964"/>
                </a:lnTo>
                <a:lnTo>
                  <a:pt x="670623" y="1525498"/>
                </a:lnTo>
                <a:lnTo>
                  <a:pt x="659371" y="1552371"/>
                </a:lnTo>
                <a:lnTo>
                  <a:pt x="648576" y="1578965"/>
                </a:lnTo>
                <a:lnTo>
                  <a:pt x="643737" y="1585544"/>
                </a:lnTo>
                <a:lnTo>
                  <a:pt x="637959" y="1590027"/>
                </a:lnTo>
                <a:lnTo>
                  <a:pt x="631367" y="1592224"/>
                </a:lnTo>
                <a:lnTo>
                  <a:pt x="624103" y="1591919"/>
                </a:lnTo>
                <a:lnTo>
                  <a:pt x="617613" y="1589760"/>
                </a:lnTo>
                <a:lnTo>
                  <a:pt x="611136" y="1588325"/>
                </a:lnTo>
                <a:lnTo>
                  <a:pt x="606094" y="1585442"/>
                </a:lnTo>
                <a:lnTo>
                  <a:pt x="600341" y="1582559"/>
                </a:lnTo>
                <a:lnTo>
                  <a:pt x="562851" y="1557439"/>
                </a:lnTo>
                <a:lnTo>
                  <a:pt x="525094" y="1532788"/>
                </a:lnTo>
                <a:lnTo>
                  <a:pt x="449859" y="1484642"/>
                </a:lnTo>
                <a:lnTo>
                  <a:pt x="445541" y="1481772"/>
                </a:lnTo>
                <a:lnTo>
                  <a:pt x="441223" y="1477441"/>
                </a:lnTo>
                <a:lnTo>
                  <a:pt x="437616" y="1475282"/>
                </a:lnTo>
                <a:lnTo>
                  <a:pt x="431495" y="1467777"/>
                </a:lnTo>
                <a:lnTo>
                  <a:pt x="428078" y="1459445"/>
                </a:lnTo>
                <a:lnTo>
                  <a:pt x="427088" y="1450581"/>
                </a:lnTo>
                <a:lnTo>
                  <a:pt x="428256" y="1441450"/>
                </a:lnTo>
                <a:lnTo>
                  <a:pt x="430415" y="1434249"/>
                </a:lnTo>
                <a:lnTo>
                  <a:pt x="433298" y="1427772"/>
                </a:lnTo>
                <a:lnTo>
                  <a:pt x="438340" y="1422730"/>
                </a:lnTo>
                <a:lnTo>
                  <a:pt x="447446" y="1406448"/>
                </a:lnTo>
                <a:lnTo>
                  <a:pt x="507492" y="1314018"/>
                </a:lnTo>
                <a:lnTo>
                  <a:pt x="539000" y="1268615"/>
                </a:lnTo>
                <a:lnTo>
                  <a:pt x="634898" y="1131874"/>
                </a:lnTo>
                <a:lnTo>
                  <a:pt x="663613" y="1093978"/>
                </a:lnTo>
                <a:lnTo>
                  <a:pt x="678942" y="1075880"/>
                </a:lnTo>
                <a:lnTo>
                  <a:pt x="693940" y="1057719"/>
                </a:lnTo>
                <a:lnTo>
                  <a:pt x="848728" y="860450"/>
                </a:lnTo>
                <a:lnTo>
                  <a:pt x="850900" y="857567"/>
                </a:lnTo>
                <a:lnTo>
                  <a:pt x="854494" y="854684"/>
                </a:lnTo>
                <a:lnTo>
                  <a:pt x="858812" y="855408"/>
                </a:lnTo>
                <a:lnTo>
                  <a:pt x="860259" y="856132"/>
                </a:lnTo>
                <a:lnTo>
                  <a:pt x="861695" y="856132"/>
                </a:lnTo>
                <a:lnTo>
                  <a:pt x="863130" y="857567"/>
                </a:lnTo>
                <a:lnTo>
                  <a:pt x="863854" y="859726"/>
                </a:lnTo>
                <a:lnTo>
                  <a:pt x="865289" y="863333"/>
                </a:lnTo>
                <a:lnTo>
                  <a:pt x="866013" y="866927"/>
                </a:lnTo>
                <a:lnTo>
                  <a:pt x="866013" y="759079"/>
                </a:lnTo>
                <a:lnTo>
                  <a:pt x="858050" y="770039"/>
                </a:lnTo>
                <a:lnTo>
                  <a:pt x="849960" y="781723"/>
                </a:lnTo>
                <a:lnTo>
                  <a:pt x="842251" y="793496"/>
                </a:lnTo>
                <a:lnTo>
                  <a:pt x="831494" y="809015"/>
                </a:lnTo>
                <a:lnTo>
                  <a:pt x="801217" y="853973"/>
                </a:lnTo>
                <a:lnTo>
                  <a:pt x="737946" y="941438"/>
                </a:lnTo>
                <a:lnTo>
                  <a:pt x="705942" y="984567"/>
                </a:lnTo>
                <a:lnTo>
                  <a:pt x="673061" y="1026756"/>
                </a:lnTo>
                <a:lnTo>
                  <a:pt x="659587" y="1042758"/>
                </a:lnTo>
                <a:lnTo>
                  <a:pt x="646328" y="1058710"/>
                </a:lnTo>
                <a:lnTo>
                  <a:pt x="633463" y="1075055"/>
                </a:lnTo>
                <a:lnTo>
                  <a:pt x="621220" y="1092276"/>
                </a:lnTo>
                <a:lnTo>
                  <a:pt x="588810" y="1136827"/>
                </a:lnTo>
                <a:lnTo>
                  <a:pt x="491337" y="1271905"/>
                </a:lnTo>
                <a:lnTo>
                  <a:pt x="459219" y="1316901"/>
                </a:lnTo>
                <a:lnTo>
                  <a:pt x="426554" y="1364589"/>
                </a:lnTo>
                <a:lnTo>
                  <a:pt x="394423" y="1413370"/>
                </a:lnTo>
                <a:lnTo>
                  <a:pt x="382879" y="1438986"/>
                </a:lnTo>
                <a:lnTo>
                  <a:pt x="380022" y="1445044"/>
                </a:lnTo>
                <a:lnTo>
                  <a:pt x="376796" y="1461249"/>
                </a:lnTo>
                <a:lnTo>
                  <a:pt x="377952" y="1473123"/>
                </a:lnTo>
                <a:lnTo>
                  <a:pt x="383565" y="1482305"/>
                </a:lnTo>
                <a:lnTo>
                  <a:pt x="393700" y="1490408"/>
                </a:lnTo>
                <a:lnTo>
                  <a:pt x="466864" y="1536928"/>
                </a:lnTo>
                <a:lnTo>
                  <a:pt x="503148" y="1560766"/>
                </a:lnTo>
                <a:lnTo>
                  <a:pt x="538416" y="1586166"/>
                </a:lnTo>
                <a:lnTo>
                  <a:pt x="550113" y="1594840"/>
                </a:lnTo>
                <a:lnTo>
                  <a:pt x="562267" y="1602714"/>
                </a:lnTo>
                <a:lnTo>
                  <a:pt x="574560" y="1610055"/>
                </a:lnTo>
                <a:lnTo>
                  <a:pt x="586663" y="1617116"/>
                </a:lnTo>
                <a:lnTo>
                  <a:pt x="599605" y="1624838"/>
                </a:lnTo>
                <a:lnTo>
                  <a:pt x="612482" y="1631873"/>
                </a:lnTo>
                <a:lnTo>
                  <a:pt x="625233" y="1638376"/>
                </a:lnTo>
                <a:lnTo>
                  <a:pt x="637781" y="1644472"/>
                </a:lnTo>
                <a:lnTo>
                  <a:pt x="639940" y="1644472"/>
                </a:lnTo>
                <a:lnTo>
                  <a:pt x="642099" y="1645196"/>
                </a:lnTo>
                <a:lnTo>
                  <a:pt x="643534" y="1645196"/>
                </a:lnTo>
                <a:lnTo>
                  <a:pt x="652589" y="1646059"/>
                </a:lnTo>
                <a:lnTo>
                  <a:pt x="660908" y="1643481"/>
                </a:lnTo>
                <a:lnTo>
                  <a:pt x="667740" y="1637804"/>
                </a:lnTo>
                <a:lnTo>
                  <a:pt x="672338" y="1629359"/>
                </a:lnTo>
                <a:lnTo>
                  <a:pt x="673773" y="1625041"/>
                </a:lnTo>
                <a:lnTo>
                  <a:pt x="681088" y="1594231"/>
                </a:lnTo>
                <a:lnTo>
                  <a:pt x="681685" y="1592224"/>
                </a:lnTo>
                <a:lnTo>
                  <a:pt x="690156" y="1563751"/>
                </a:lnTo>
                <a:lnTo>
                  <a:pt x="701116" y="1534223"/>
                </a:lnTo>
                <a:lnTo>
                  <a:pt x="714095" y="1506245"/>
                </a:lnTo>
                <a:lnTo>
                  <a:pt x="716546" y="1499870"/>
                </a:lnTo>
                <a:lnTo>
                  <a:pt x="718591" y="1493558"/>
                </a:lnTo>
                <a:lnTo>
                  <a:pt x="720369" y="1487106"/>
                </a:lnTo>
                <a:lnTo>
                  <a:pt x="722020" y="1480324"/>
                </a:lnTo>
                <a:lnTo>
                  <a:pt x="736942" y="1431201"/>
                </a:lnTo>
                <a:lnTo>
                  <a:pt x="751433" y="1381747"/>
                </a:lnTo>
                <a:lnTo>
                  <a:pt x="765302" y="1332357"/>
                </a:lnTo>
                <a:lnTo>
                  <a:pt x="778764" y="1282052"/>
                </a:lnTo>
                <a:lnTo>
                  <a:pt x="791451" y="1231874"/>
                </a:lnTo>
                <a:lnTo>
                  <a:pt x="803313" y="1181811"/>
                </a:lnTo>
                <a:lnTo>
                  <a:pt x="812685" y="1137970"/>
                </a:lnTo>
                <a:lnTo>
                  <a:pt x="822820" y="1094790"/>
                </a:lnTo>
                <a:lnTo>
                  <a:pt x="834555" y="1052156"/>
                </a:lnTo>
                <a:lnTo>
                  <a:pt x="848728" y="1010196"/>
                </a:lnTo>
                <a:lnTo>
                  <a:pt x="864590" y="966152"/>
                </a:lnTo>
                <a:lnTo>
                  <a:pt x="882218" y="922451"/>
                </a:lnTo>
                <a:lnTo>
                  <a:pt x="900366" y="878890"/>
                </a:lnTo>
                <a:lnTo>
                  <a:pt x="910069" y="854684"/>
                </a:lnTo>
                <a:lnTo>
                  <a:pt x="917854" y="835253"/>
                </a:lnTo>
                <a:lnTo>
                  <a:pt x="918578" y="831646"/>
                </a:lnTo>
                <a:lnTo>
                  <a:pt x="922172" y="829487"/>
                </a:lnTo>
                <a:lnTo>
                  <a:pt x="922896" y="825893"/>
                </a:lnTo>
                <a:lnTo>
                  <a:pt x="923607" y="823010"/>
                </a:lnTo>
                <a:lnTo>
                  <a:pt x="923886" y="822591"/>
                </a:lnTo>
                <a:lnTo>
                  <a:pt x="923886" y="813396"/>
                </a:lnTo>
                <a:lnTo>
                  <a:pt x="920407" y="800074"/>
                </a:lnTo>
                <a:lnTo>
                  <a:pt x="920457" y="785126"/>
                </a:lnTo>
                <a:lnTo>
                  <a:pt x="922807" y="770089"/>
                </a:lnTo>
                <a:lnTo>
                  <a:pt x="923886" y="764425"/>
                </a:lnTo>
                <a:lnTo>
                  <a:pt x="923886" y="743889"/>
                </a:lnTo>
                <a:close/>
              </a:path>
            </a:pathLst>
          </a:custGeom>
          <a:solidFill>
            <a:srgbClr val="788A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/>
          <p:nvPr/>
        </p:nvSpPr>
        <p:spPr>
          <a:xfrm>
            <a:off x="13229921" y="1077061"/>
            <a:ext cx="991869" cy="1457325"/>
          </a:xfrm>
          <a:custGeom>
            <a:avLst/>
            <a:gdLst/>
            <a:ahLst/>
            <a:cxnLst/>
            <a:rect l="l" t="t" r="r" b="b"/>
            <a:pathLst>
              <a:path w="991869" h="1457325">
                <a:moveTo>
                  <a:pt x="350634" y="120243"/>
                </a:moveTo>
                <a:lnTo>
                  <a:pt x="325437" y="79921"/>
                </a:lnTo>
                <a:lnTo>
                  <a:pt x="305993" y="74168"/>
                </a:lnTo>
                <a:lnTo>
                  <a:pt x="305993" y="144005"/>
                </a:lnTo>
                <a:lnTo>
                  <a:pt x="304558" y="150482"/>
                </a:lnTo>
                <a:lnTo>
                  <a:pt x="300951" y="156959"/>
                </a:lnTo>
                <a:lnTo>
                  <a:pt x="297002" y="175298"/>
                </a:lnTo>
                <a:lnTo>
                  <a:pt x="292582" y="193497"/>
                </a:lnTo>
                <a:lnTo>
                  <a:pt x="287489" y="211429"/>
                </a:lnTo>
                <a:lnTo>
                  <a:pt x="281533" y="228892"/>
                </a:lnTo>
                <a:lnTo>
                  <a:pt x="264426" y="280962"/>
                </a:lnTo>
                <a:lnTo>
                  <a:pt x="246926" y="333235"/>
                </a:lnTo>
                <a:lnTo>
                  <a:pt x="229108" y="385724"/>
                </a:lnTo>
                <a:lnTo>
                  <a:pt x="211086" y="438353"/>
                </a:lnTo>
                <a:lnTo>
                  <a:pt x="192951" y="491045"/>
                </a:lnTo>
                <a:lnTo>
                  <a:pt x="176034" y="535495"/>
                </a:lnTo>
                <a:lnTo>
                  <a:pt x="166433" y="557060"/>
                </a:lnTo>
                <a:lnTo>
                  <a:pt x="156959" y="578878"/>
                </a:lnTo>
                <a:lnTo>
                  <a:pt x="138023" y="625525"/>
                </a:lnTo>
                <a:lnTo>
                  <a:pt x="81572" y="765136"/>
                </a:lnTo>
                <a:lnTo>
                  <a:pt x="62636" y="811441"/>
                </a:lnTo>
                <a:lnTo>
                  <a:pt x="61201" y="815035"/>
                </a:lnTo>
                <a:lnTo>
                  <a:pt x="59042" y="818642"/>
                </a:lnTo>
                <a:lnTo>
                  <a:pt x="51841" y="818642"/>
                </a:lnTo>
                <a:lnTo>
                  <a:pt x="50393" y="817918"/>
                </a:lnTo>
                <a:lnTo>
                  <a:pt x="48234" y="816483"/>
                </a:lnTo>
                <a:lnTo>
                  <a:pt x="46075" y="813600"/>
                </a:lnTo>
                <a:lnTo>
                  <a:pt x="44640" y="810006"/>
                </a:lnTo>
                <a:lnTo>
                  <a:pt x="44640" y="804240"/>
                </a:lnTo>
                <a:lnTo>
                  <a:pt x="43916" y="799198"/>
                </a:lnTo>
                <a:lnTo>
                  <a:pt x="43916" y="794156"/>
                </a:lnTo>
                <a:lnTo>
                  <a:pt x="44069" y="787361"/>
                </a:lnTo>
                <a:lnTo>
                  <a:pt x="44551" y="780846"/>
                </a:lnTo>
                <a:lnTo>
                  <a:pt x="45440" y="774319"/>
                </a:lnTo>
                <a:lnTo>
                  <a:pt x="46799" y="767524"/>
                </a:lnTo>
                <a:lnTo>
                  <a:pt x="51244" y="719836"/>
                </a:lnTo>
                <a:lnTo>
                  <a:pt x="53365" y="671868"/>
                </a:lnTo>
                <a:lnTo>
                  <a:pt x="53530" y="623163"/>
                </a:lnTo>
                <a:lnTo>
                  <a:pt x="52235" y="575411"/>
                </a:lnTo>
                <a:lnTo>
                  <a:pt x="49847" y="527088"/>
                </a:lnTo>
                <a:lnTo>
                  <a:pt x="46799" y="478802"/>
                </a:lnTo>
                <a:lnTo>
                  <a:pt x="42837" y="374091"/>
                </a:lnTo>
                <a:lnTo>
                  <a:pt x="42456" y="334987"/>
                </a:lnTo>
                <a:lnTo>
                  <a:pt x="42443" y="316585"/>
                </a:lnTo>
                <a:lnTo>
                  <a:pt x="42773" y="277342"/>
                </a:lnTo>
                <a:lnTo>
                  <a:pt x="43522" y="237109"/>
                </a:lnTo>
                <a:lnTo>
                  <a:pt x="44640" y="180721"/>
                </a:lnTo>
                <a:lnTo>
                  <a:pt x="49593" y="123037"/>
                </a:lnTo>
                <a:lnTo>
                  <a:pt x="53047" y="93954"/>
                </a:lnTo>
                <a:lnTo>
                  <a:pt x="56159" y="64808"/>
                </a:lnTo>
                <a:lnTo>
                  <a:pt x="58699" y="57416"/>
                </a:lnTo>
                <a:lnTo>
                  <a:pt x="63004" y="51663"/>
                </a:lnTo>
                <a:lnTo>
                  <a:pt x="68922" y="47790"/>
                </a:lnTo>
                <a:lnTo>
                  <a:pt x="76314" y="46088"/>
                </a:lnTo>
                <a:lnTo>
                  <a:pt x="80645" y="46088"/>
                </a:lnTo>
                <a:lnTo>
                  <a:pt x="82804" y="46799"/>
                </a:lnTo>
                <a:lnTo>
                  <a:pt x="89281" y="46088"/>
                </a:lnTo>
                <a:lnTo>
                  <a:pt x="95034" y="47523"/>
                </a:lnTo>
                <a:lnTo>
                  <a:pt x="101523" y="48958"/>
                </a:lnTo>
                <a:lnTo>
                  <a:pt x="272872" y="100799"/>
                </a:lnTo>
                <a:lnTo>
                  <a:pt x="282956" y="105117"/>
                </a:lnTo>
                <a:lnTo>
                  <a:pt x="287997" y="106565"/>
                </a:lnTo>
                <a:lnTo>
                  <a:pt x="295554" y="112191"/>
                </a:lnTo>
                <a:lnTo>
                  <a:pt x="300951" y="119164"/>
                </a:lnTo>
                <a:lnTo>
                  <a:pt x="304190" y="127215"/>
                </a:lnTo>
                <a:lnTo>
                  <a:pt x="305269" y="136080"/>
                </a:lnTo>
                <a:lnTo>
                  <a:pt x="305993" y="144005"/>
                </a:lnTo>
                <a:lnTo>
                  <a:pt x="305993" y="74168"/>
                </a:lnTo>
                <a:lnTo>
                  <a:pt x="242100" y="55257"/>
                </a:lnTo>
                <a:lnTo>
                  <a:pt x="212877" y="46088"/>
                </a:lnTo>
                <a:lnTo>
                  <a:pt x="200698" y="42252"/>
                </a:lnTo>
                <a:lnTo>
                  <a:pt x="146126" y="22453"/>
                </a:lnTo>
                <a:lnTo>
                  <a:pt x="132207" y="18364"/>
                </a:lnTo>
                <a:lnTo>
                  <a:pt x="90563" y="8001"/>
                </a:lnTo>
                <a:lnTo>
                  <a:pt x="48234" y="0"/>
                </a:lnTo>
                <a:lnTo>
                  <a:pt x="42481" y="0"/>
                </a:lnTo>
                <a:lnTo>
                  <a:pt x="33502" y="1981"/>
                </a:lnTo>
                <a:lnTo>
                  <a:pt x="26276" y="6667"/>
                </a:lnTo>
                <a:lnTo>
                  <a:pt x="21221" y="13766"/>
                </a:lnTo>
                <a:lnTo>
                  <a:pt x="18719" y="23037"/>
                </a:lnTo>
                <a:lnTo>
                  <a:pt x="19443" y="28079"/>
                </a:lnTo>
                <a:lnTo>
                  <a:pt x="20764" y="57416"/>
                </a:lnTo>
                <a:lnTo>
                  <a:pt x="20637" y="79921"/>
                </a:lnTo>
                <a:lnTo>
                  <a:pt x="20523" y="91262"/>
                </a:lnTo>
                <a:lnTo>
                  <a:pt x="18021" y="122643"/>
                </a:lnTo>
                <a:lnTo>
                  <a:pt x="12954" y="153365"/>
                </a:lnTo>
                <a:lnTo>
                  <a:pt x="12242" y="160172"/>
                </a:lnTo>
                <a:lnTo>
                  <a:pt x="12065" y="166776"/>
                </a:lnTo>
                <a:lnTo>
                  <a:pt x="12166" y="175298"/>
                </a:lnTo>
                <a:lnTo>
                  <a:pt x="12103" y="193497"/>
                </a:lnTo>
                <a:lnTo>
                  <a:pt x="11747" y="228892"/>
                </a:lnTo>
                <a:lnTo>
                  <a:pt x="11633" y="283387"/>
                </a:lnTo>
                <a:lnTo>
                  <a:pt x="12065" y="334987"/>
                </a:lnTo>
                <a:lnTo>
                  <a:pt x="13068" y="385724"/>
                </a:lnTo>
                <a:lnTo>
                  <a:pt x="14808" y="438353"/>
                </a:lnTo>
                <a:lnTo>
                  <a:pt x="17284" y="490321"/>
                </a:lnTo>
                <a:lnTo>
                  <a:pt x="20383" y="534606"/>
                </a:lnTo>
                <a:lnTo>
                  <a:pt x="22682" y="578878"/>
                </a:lnTo>
                <a:lnTo>
                  <a:pt x="23355" y="623163"/>
                </a:lnTo>
                <a:lnTo>
                  <a:pt x="21602" y="667435"/>
                </a:lnTo>
                <a:lnTo>
                  <a:pt x="18580" y="714108"/>
                </a:lnTo>
                <a:lnTo>
                  <a:pt x="13677" y="761034"/>
                </a:lnTo>
                <a:lnTo>
                  <a:pt x="8229" y="807974"/>
                </a:lnTo>
                <a:lnTo>
                  <a:pt x="3594" y="854646"/>
                </a:lnTo>
                <a:lnTo>
                  <a:pt x="3594" y="858240"/>
                </a:lnTo>
                <a:lnTo>
                  <a:pt x="723" y="861123"/>
                </a:lnTo>
                <a:lnTo>
                  <a:pt x="723" y="867600"/>
                </a:lnTo>
                <a:lnTo>
                  <a:pt x="0" y="872642"/>
                </a:lnTo>
                <a:lnTo>
                  <a:pt x="2882" y="875525"/>
                </a:lnTo>
                <a:lnTo>
                  <a:pt x="10706" y="889088"/>
                </a:lnTo>
                <a:lnTo>
                  <a:pt x="14757" y="903605"/>
                </a:lnTo>
                <a:lnTo>
                  <a:pt x="16649" y="918654"/>
                </a:lnTo>
                <a:lnTo>
                  <a:pt x="17995" y="933843"/>
                </a:lnTo>
                <a:lnTo>
                  <a:pt x="20154" y="940892"/>
                </a:lnTo>
                <a:lnTo>
                  <a:pt x="24930" y="946531"/>
                </a:lnTo>
                <a:lnTo>
                  <a:pt x="31470" y="950137"/>
                </a:lnTo>
                <a:lnTo>
                  <a:pt x="38874" y="951115"/>
                </a:lnTo>
                <a:lnTo>
                  <a:pt x="41033" y="951115"/>
                </a:lnTo>
                <a:lnTo>
                  <a:pt x="43205" y="950404"/>
                </a:lnTo>
                <a:lnTo>
                  <a:pt x="45364" y="948956"/>
                </a:lnTo>
                <a:lnTo>
                  <a:pt x="53225" y="945489"/>
                </a:lnTo>
                <a:lnTo>
                  <a:pt x="79019" y="900722"/>
                </a:lnTo>
                <a:lnTo>
                  <a:pt x="87833" y="873366"/>
                </a:lnTo>
                <a:lnTo>
                  <a:pt x="93446" y="855776"/>
                </a:lnTo>
                <a:lnTo>
                  <a:pt x="98729" y="838530"/>
                </a:lnTo>
                <a:lnTo>
                  <a:pt x="104140" y="821423"/>
                </a:lnTo>
                <a:lnTo>
                  <a:pt x="105117" y="818642"/>
                </a:lnTo>
                <a:lnTo>
                  <a:pt x="110159" y="804240"/>
                </a:lnTo>
                <a:lnTo>
                  <a:pt x="128346" y="753414"/>
                </a:lnTo>
                <a:lnTo>
                  <a:pt x="146608" y="702716"/>
                </a:lnTo>
                <a:lnTo>
                  <a:pt x="165544" y="652564"/>
                </a:lnTo>
                <a:lnTo>
                  <a:pt x="185762" y="603364"/>
                </a:lnTo>
                <a:lnTo>
                  <a:pt x="202311" y="564756"/>
                </a:lnTo>
                <a:lnTo>
                  <a:pt x="210058" y="545350"/>
                </a:lnTo>
                <a:lnTo>
                  <a:pt x="216712" y="525602"/>
                </a:lnTo>
                <a:lnTo>
                  <a:pt x="235712" y="473608"/>
                </a:lnTo>
                <a:lnTo>
                  <a:pt x="254635" y="421373"/>
                </a:lnTo>
                <a:lnTo>
                  <a:pt x="273431" y="368998"/>
                </a:lnTo>
                <a:lnTo>
                  <a:pt x="292011" y="316585"/>
                </a:lnTo>
                <a:lnTo>
                  <a:pt x="310311" y="264236"/>
                </a:lnTo>
                <a:lnTo>
                  <a:pt x="328498" y="209702"/>
                </a:lnTo>
                <a:lnTo>
                  <a:pt x="345592" y="154076"/>
                </a:lnTo>
                <a:lnTo>
                  <a:pt x="349973" y="127215"/>
                </a:lnTo>
                <a:lnTo>
                  <a:pt x="350634" y="120243"/>
                </a:lnTo>
                <a:close/>
              </a:path>
              <a:path w="991869" h="1457325">
                <a:moveTo>
                  <a:pt x="797255" y="530821"/>
                </a:moveTo>
                <a:lnTo>
                  <a:pt x="797115" y="520115"/>
                </a:lnTo>
                <a:lnTo>
                  <a:pt x="792721" y="510578"/>
                </a:lnTo>
                <a:lnTo>
                  <a:pt x="784059" y="501116"/>
                </a:lnTo>
                <a:lnTo>
                  <a:pt x="748169" y="471449"/>
                </a:lnTo>
                <a:lnTo>
                  <a:pt x="748169" y="530580"/>
                </a:lnTo>
                <a:lnTo>
                  <a:pt x="748157" y="533704"/>
                </a:lnTo>
                <a:lnTo>
                  <a:pt x="732320" y="571068"/>
                </a:lnTo>
                <a:lnTo>
                  <a:pt x="727900" y="577443"/>
                </a:lnTo>
                <a:lnTo>
                  <a:pt x="712050" y="599338"/>
                </a:lnTo>
                <a:lnTo>
                  <a:pt x="681431" y="642035"/>
                </a:lnTo>
                <a:lnTo>
                  <a:pt x="665988" y="663117"/>
                </a:lnTo>
                <a:lnTo>
                  <a:pt x="660895" y="669239"/>
                </a:lnTo>
                <a:lnTo>
                  <a:pt x="655459" y="674827"/>
                </a:lnTo>
                <a:lnTo>
                  <a:pt x="649884" y="680135"/>
                </a:lnTo>
                <a:lnTo>
                  <a:pt x="644385" y="685444"/>
                </a:lnTo>
                <a:lnTo>
                  <a:pt x="623849" y="704189"/>
                </a:lnTo>
                <a:lnTo>
                  <a:pt x="604253" y="723696"/>
                </a:lnTo>
                <a:lnTo>
                  <a:pt x="585457" y="743864"/>
                </a:lnTo>
                <a:lnTo>
                  <a:pt x="548106" y="786828"/>
                </a:lnTo>
                <a:lnTo>
                  <a:pt x="529005" y="808202"/>
                </a:lnTo>
                <a:lnTo>
                  <a:pt x="509638" y="829030"/>
                </a:lnTo>
                <a:lnTo>
                  <a:pt x="489585" y="849604"/>
                </a:lnTo>
                <a:lnTo>
                  <a:pt x="454380" y="882751"/>
                </a:lnTo>
                <a:lnTo>
                  <a:pt x="420649" y="917727"/>
                </a:lnTo>
                <a:lnTo>
                  <a:pt x="354952" y="988555"/>
                </a:lnTo>
                <a:lnTo>
                  <a:pt x="274320" y="1064158"/>
                </a:lnTo>
                <a:lnTo>
                  <a:pt x="262801" y="1069924"/>
                </a:lnTo>
                <a:lnTo>
                  <a:pt x="250558" y="1069924"/>
                </a:lnTo>
                <a:lnTo>
                  <a:pt x="253441" y="1059840"/>
                </a:lnTo>
                <a:lnTo>
                  <a:pt x="251269" y="1053363"/>
                </a:lnTo>
                <a:lnTo>
                  <a:pt x="250685" y="1045260"/>
                </a:lnTo>
                <a:lnTo>
                  <a:pt x="250659" y="1043279"/>
                </a:lnTo>
                <a:lnTo>
                  <a:pt x="250913" y="1035545"/>
                </a:lnTo>
                <a:lnTo>
                  <a:pt x="252285" y="1027036"/>
                </a:lnTo>
                <a:lnTo>
                  <a:pt x="254876" y="1018806"/>
                </a:lnTo>
                <a:lnTo>
                  <a:pt x="258229" y="1011148"/>
                </a:lnTo>
                <a:lnTo>
                  <a:pt x="261175" y="1003503"/>
                </a:lnTo>
                <a:lnTo>
                  <a:pt x="264388" y="996124"/>
                </a:lnTo>
                <a:lnTo>
                  <a:pt x="268554" y="989279"/>
                </a:lnTo>
                <a:lnTo>
                  <a:pt x="293395" y="947000"/>
                </a:lnTo>
                <a:lnTo>
                  <a:pt x="314718" y="902817"/>
                </a:lnTo>
                <a:lnTo>
                  <a:pt x="354101" y="812215"/>
                </a:lnTo>
                <a:lnTo>
                  <a:pt x="375831" y="767524"/>
                </a:lnTo>
                <a:lnTo>
                  <a:pt x="382079" y="756069"/>
                </a:lnTo>
                <a:lnTo>
                  <a:pt x="387985" y="744486"/>
                </a:lnTo>
                <a:lnTo>
                  <a:pt x="393750" y="732891"/>
                </a:lnTo>
                <a:lnTo>
                  <a:pt x="399592" y="721436"/>
                </a:lnTo>
                <a:lnTo>
                  <a:pt x="424345" y="671576"/>
                </a:lnTo>
                <a:lnTo>
                  <a:pt x="446316" y="620826"/>
                </a:lnTo>
                <a:lnTo>
                  <a:pt x="463423" y="576567"/>
                </a:lnTo>
                <a:lnTo>
                  <a:pt x="482752" y="533704"/>
                </a:lnTo>
                <a:lnTo>
                  <a:pt x="503694" y="491655"/>
                </a:lnTo>
                <a:lnTo>
                  <a:pt x="525589" y="449999"/>
                </a:lnTo>
                <a:lnTo>
                  <a:pt x="541248" y="419671"/>
                </a:lnTo>
                <a:lnTo>
                  <a:pt x="563753" y="387362"/>
                </a:lnTo>
                <a:lnTo>
                  <a:pt x="572389" y="384479"/>
                </a:lnTo>
                <a:lnTo>
                  <a:pt x="575995" y="384479"/>
                </a:lnTo>
                <a:lnTo>
                  <a:pt x="578866" y="385927"/>
                </a:lnTo>
                <a:lnTo>
                  <a:pt x="582472" y="388797"/>
                </a:lnTo>
                <a:lnTo>
                  <a:pt x="593166" y="395643"/>
                </a:lnTo>
                <a:lnTo>
                  <a:pt x="603796" y="403021"/>
                </a:lnTo>
                <a:lnTo>
                  <a:pt x="614565" y="410667"/>
                </a:lnTo>
                <a:lnTo>
                  <a:pt x="625665" y="418325"/>
                </a:lnTo>
                <a:lnTo>
                  <a:pt x="662482" y="448475"/>
                </a:lnTo>
                <a:lnTo>
                  <a:pt x="681050" y="463372"/>
                </a:lnTo>
                <a:lnTo>
                  <a:pt x="699833" y="478078"/>
                </a:lnTo>
                <a:lnTo>
                  <a:pt x="710450" y="485178"/>
                </a:lnTo>
                <a:lnTo>
                  <a:pt x="719988" y="493293"/>
                </a:lnTo>
                <a:lnTo>
                  <a:pt x="728992" y="502081"/>
                </a:lnTo>
                <a:lnTo>
                  <a:pt x="737984" y="511200"/>
                </a:lnTo>
                <a:lnTo>
                  <a:pt x="745070" y="520738"/>
                </a:lnTo>
                <a:lnTo>
                  <a:pt x="748169" y="530580"/>
                </a:lnTo>
                <a:lnTo>
                  <a:pt x="748169" y="471449"/>
                </a:lnTo>
                <a:lnTo>
                  <a:pt x="746417" y="469988"/>
                </a:lnTo>
                <a:lnTo>
                  <a:pt x="708177" y="439153"/>
                </a:lnTo>
                <a:lnTo>
                  <a:pt x="669963" y="407911"/>
                </a:lnTo>
                <a:lnTo>
                  <a:pt x="642797" y="384479"/>
                </a:lnTo>
                <a:lnTo>
                  <a:pt x="632421" y="375526"/>
                </a:lnTo>
                <a:lnTo>
                  <a:pt x="596150" y="341287"/>
                </a:lnTo>
                <a:lnTo>
                  <a:pt x="593267" y="338404"/>
                </a:lnTo>
                <a:lnTo>
                  <a:pt x="586066" y="332638"/>
                </a:lnTo>
                <a:lnTo>
                  <a:pt x="578154" y="330479"/>
                </a:lnTo>
                <a:lnTo>
                  <a:pt x="570230" y="330479"/>
                </a:lnTo>
                <a:lnTo>
                  <a:pt x="520052" y="393534"/>
                </a:lnTo>
                <a:lnTo>
                  <a:pt x="496112" y="438962"/>
                </a:lnTo>
                <a:lnTo>
                  <a:pt x="473138" y="484974"/>
                </a:lnTo>
                <a:lnTo>
                  <a:pt x="451777" y="531787"/>
                </a:lnTo>
                <a:lnTo>
                  <a:pt x="432714" y="579602"/>
                </a:lnTo>
                <a:lnTo>
                  <a:pt x="418528" y="614540"/>
                </a:lnTo>
                <a:lnTo>
                  <a:pt x="402920" y="649084"/>
                </a:lnTo>
                <a:lnTo>
                  <a:pt x="385838" y="683082"/>
                </a:lnTo>
                <a:lnTo>
                  <a:pt x="367195" y="716407"/>
                </a:lnTo>
                <a:lnTo>
                  <a:pt x="363626" y="724027"/>
                </a:lnTo>
                <a:lnTo>
                  <a:pt x="355955" y="737666"/>
                </a:lnTo>
                <a:lnTo>
                  <a:pt x="352793" y="744486"/>
                </a:lnTo>
                <a:lnTo>
                  <a:pt x="331965" y="788543"/>
                </a:lnTo>
                <a:lnTo>
                  <a:pt x="311480" y="832408"/>
                </a:lnTo>
                <a:lnTo>
                  <a:pt x="291134" y="876414"/>
                </a:lnTo>
                <a:lnTo>
                  <a:pt x="270713" y="920877"/>
                </a:lnTo>
                <a:lnTo>
                  <a:pt x="261416" y="937882"/>
                </a:lnTo>
                <a:lnTo>
                  <a:pt x="251371" y="954811"/>
                </a:lnTo>
                <a:lnTo>
                  <a:pt x="239839" y="970800"/>
                </a:lnTo>
                <a:lnTo>
                  <a:pt x="226072" y="984961"/>
                </a:lnTo>
                <a:lnTo>
                  <a:pt x="221754" y="987844"/>
                </a:lnTo>
                <a:lnTo>
                  <a:pt x="218871" y="991438"/>
                </a:lnTo>
                <a:lnTo>
                  <a:pt x="216001" y="995756"/>
                </a:lnTo>
                <a:lnTo>
                  <a:pt x="208356" y="1006856"/>
                </a:lnTo>
                <a:lnTo>
                  <a:pt x="202946" y="1018082"/>
                </a:lnTo>
                <a:lnTo>
                  <a:pt x="201714" y="1030389"/>
                </a:lnTo>
                <a:lnTo>
                  <a:pt x="206641" y="1044714"/>
                </a:lnTo>
                <a:lnTo>
                  <a:pt x="208876" y="1051166"/>
                </a:lnTo>
                <a:lnTo>
                  <a:pt x="208800" y="1059840"/>
                </a:lnTo>
                <a:lnTo>
                  <a:pt x="207987" y="1067041"/>
                </a:lnTo>
                <a:lnTo>
                  <a:pt x="207352" y="1074966"/>
                </a:lnTo>
                <a:lnTo>
                  <a:pt x="207784" y="1082052"/>
                </a:lnTo>
                <a:lnTo>
                  <a:pt x="208368" y="1094600"/>
                </a:lnTo>
                <a:lnTo>
                  <a:pt x="235432" y="1127518"/>
                </a:lnTo>
                <a:lnTo>
                  <a:pt x="239750" y="1128966"/>
                </a:lnTo>
                <a:lnTo>
                  <a:pt x="246951" y="1128966"/>
                </a:lnTo>
                <a:lnTo>
                  <a:pt x="254787" y="1127887"/>
                </a:lnTo>
                <a:lnTo>
                  <a:pt x="262077" y="1125804"/>
                </a:lnTo>
                <a:lnTo>
                  <a:pt x="268820" y="1122781"/>
                </a:lnTo>
                <a:lnTo>
                  <a:pt x="275031" y="1118882"/>
                </a:lnTo>
                <a:lnTo>
                  <a:pt x="295122" y="1099680"/>
                </a:lnTo>
                <a:lnTo>
                  <a:pt x="327113" y="1069924"/>
                </a:lnTo>
                <a:lnTo>
                  <a:pt x="355676" y="1043279"/>
                </a:lnTo>
                <a:lnTo>
                  <a:pt x="389331" y="1008265"/>
                </a:lnTo>
                <a:lnTo>
                  <a:pt x="455307" y="937171"/>
                </a:lnTo>
                <a:lnTo>
                  <a:pt x="488149" y="902157"/>
                </a:lnTo>
                <a:lnTo>
                  <a:pt x="521258" y="867498"/>
                </a:lnTo>
                <a:lnTo>
                  <a:pt x="587883" y="798537"/>
                </a:lnTo>
                <a:lnTo>
                  <a:pt x="620991" y="763828"/>
                </a:lnTo>
                <a:lnTo>
                  <a:pt x="653694" y="728675"/>
                </a:lnTo>
                <a:lnTo>
                  <a:pt x="685787" y="692873"/>
                </a:lnTo>
                <a:lnTo>
                  <a:pt x="717067" y="656209"/>
                </a:lnTo>
                <a:lnTo>
                  <a:pt x="747344" y="618477"/>
                </a:lnTo>
                <a:lnTo>
                  <a:pt x="772820" y="582295"/>
                </a:lnTo>
                <a:lnTo>
                  <a:pt x="793419" y="542886"/>
                </a:lnTo>
                <a:lnTo>
                  <a:pt x="797255" y="530821"/>
                </a:lnTo>
                <a:close/>
              </a:path>
              <a:path w="991869" h="1457325">
                <a:moveTo>
                  <a:pt x="991247" y="965327"/>
                </a:moveTo>
                <a:lnTo>
                  <a:pt x="984935" y="960475"/>
                </a:lnTo>
                <a:lnTo>
                  <a:pt x="979906" y="959040"/>
                </a:lnTo>
                <a:lnTo>
                  <a:pt x="977023" y="957605"/>
                </a:lnTo>
                <a:lnTo>
                  <a:pt x="973416" y="958316"/>
                </a:lnTo>
                <a:lnTo>
                  <a:pt x="963345" y="958316"/>
                </a:lnTo>
                <a:lnTo>
                  <a:pt x="956144" y="961199"/>
                </a:lnTo>
                <a:lnTo>
                  <a:pt x="949667" y="963358"/>
                </a:lnTo>
                <a:lnTo>
                  <a:pt x="926617" y="972439"/>
                </a:lnTo>
                <a:lnTo>
                  <a:pt x="926617" y="1021676"/>
                </a:lnTo>
                <a:lnTo>
                  <a:pt x="926617" y="1025994"/>
                </a:lnTo>
                <a:lnTo>
                  <a:pt x="925182" y="1029601"/>
                </a:lnTo>
                <a:lnTo>
                  <a:pt x="922185" y="1041044"/>
                </a:lnTo>
                <a:lnTo>
                  <a:pt x="919848" y="1051115"/>
                </a:lnTo>
                <a:lnTo>
                  <a:pt x="916978" y="1063929"/>
                </a:lnTo>
                <a:lnTo>
                  <a:pt x="914387" y="1074966"/>
                </a:lnTo>
                <a:lnTo>
                  <a:pt x="902627" y="1128699"/>
                </a:lnTo>
                <a:lnTo>
                  <a:pt x="895108" y="1182738"/>
                </a:lnTo>
                <a:lnTo>
                  <a:pt x="890739" y="1237068"/>
                </a:lnTo>
                <a:lnTo>
                  <a:pt x="888415" y="1291628"/>
                </a:lnTo>
                <a:lnTo>
                  <a:pt x="887107" y="1342974"/>
                </a:lnTo>
                <a:lnTo>
                  <a:pt x="887031" y="1359763"/>
                </a:lnTo>
                <a:lnTo>
                  <a:pt x="886841" y="1364488"/>
                </a:lnTo>
                <a:lnTo>
                  <a:pt x="885583" y="1383118"/>
                </a:lnTo>
                <a:lnTo>
                  <a:pt x="877658" y="1388160"/>
                </a:lnTo>
                <a:lnTo>
                  <a:pt x="871181" y="1385277"/>
                </a:lnTo>
                <a:lnTo>
                  <a:pt x="864704" y="1383842"/>
                </a:lnTo>
                <a:lnTo>
                  <a:pt x="857504" y="1379524"/>
                </a:lnTo>
                <a:lnTo>
                  <a:pt x="827011" y="1359763"/>
                </a:lnTo>
                <a:lnTo>
                  <a:pt x="794512" y="1342974"/>
                </a:lnTo>
                <a:lnTo>
                  <a:pt x="727189" y="1314005"/>
                </a:lnTo>
                <a:lnTo>
                  <a:pt x="685076" y="1298333"/>
                </a:lnTo>
                <a:lnTo>
                  <a:pt x="641959" y="1287449"/>
                </a:lnTo>
                <a:lnTo>
                  <a:pt x="597890" y="1280490"/>
                </a:lnTo>
                <a:lnTo>
                  <a:pt x="552945" y="1276553"/>
                </a:lnTo>
                <a:lnTo>
                  <a:pt x="530098" y="1275715"/>
                </a:lnTo>
                <a:lnTo>
                  <a:pt x="507326" y="1272514"/>
                </a:lnTo>
                <a:lnTo>
                  <a:pt x="485216" y="1265923"/>
                </a:lnTo>
                <a:lnTo>
                  <a:pt x="464388" y="1254963"/>
                </a:lnTo>
                <a:lnTo>
                  <a:pt x="457911" y="1249921"/>
                </a:lnTo>
                <a:lnTo>
                  <a:pt x="455752" y="1240561"/>
                </a:lnTo>
                <a:lnTo>
                  <a:pt x="462229" y="1237678"/>
                </a:lnTo>
                <a:lnTo>
                  <a:pt x="475183" y="1229753"/>
                </a:lnTo>
                <a:lnTo>
                  <a:pt x="488061" y="1222286"/>
                </a:lnTo>
                <a:lnTo>
                  <a:pt x="500811" y="1215504"/>
                </a:lnTo>
                <a:lnTo>
                  <a:pt x="513346" y="1209598"/>
                </a:lnTo>
                <a:lnTo>
                  <a:pt x="541604" y="1195793"/>
                </a:lnTo>
                <a:lnTo>
                  <a:pt x="569239" y="1180706"/>
                </a:lnTo>
                <a:lnTo>
                  <a:pt x="623506" y="1149121"/>
                </a:lnTo>
                <a:lnTo>
                  <a:pt x="665124" y="1127036"/>
                </a:lnTo>
                <a:lnTo>
                  <a:pt x="706932" y="1105293"/>
                </a:lnTo>
                <a:lnTo>
                  <a:pt x="749160" y="1084224"/>
                </a:lnTo>
                <a:lnTo>
                  <a:pt x="791984" y="1064158"/>
                </a:lnTo>
                <a:lnTo>
                  <a:pt x="819124" y="1051166"/>
                </a:lnTo>
                <a:lnTo>
                  <a:pt x="846518" y="1039050"/>
                </a:lnTo>
                <a:lnTo>
                  <a:pt x="874204" y="1027607"/>
                </a:lnTo>
                <a:lnTo>
                  <a:pt x="902144" y="1016635"/>
                </a:lnTo>
                <a:lnTo>
                  <a:pt x="907186" y="1014476"/>
                </a:lnTo>
                <a:lnTo>
                  <a:pt x="912228" y="1014476"/>
                </a:lnTo>
                <a:lnTo>
                  <a:pt x="916546" y="1012317"/>
                </a:lnTo>
                <a:lnTo>
                  <a:pt x="920140" y="1015923"/>
                </a:lnTo>
                <a:lnTo>
                  <a:pt x="924458" y="1016635"/>
                </a:lnTo>
                <a:lnTo>
                  <a:pt x="924458" y="1018082"/>
                </a:lnTo>
                <a:lnTo>
                  <a:pt x="926617" y="1021676"/>
                </a:lnTo>
                <a:lnTo>
                  <a:pt x="926617" y="972439"/>
                </a:lnTo>
                <a:lnTo>
                  <a:pt x="898956" y="983335"/>
                </a:lnTo>
                <a:lnTo>
                  <a:pt x="848791" y="1004455"/>
                </a:lnTo>
                <a:lnTo>
                  <a:pt x="799223" y="1026807"/>
                </a:lnTo>
                <a:lnTo>
                  <a:pt x="750277" y="1050518"/>
                </a:lnTo>
                <a:lnTo>
                  <a:pt x="701992" y="1075677"/>
                </a:lnTo>
                <a:lnTo>
                  <a:pt x="496785" y="1180084"/>
                </a:lnTo>
                <a:lnTo>
                  <a:pt x="432714" y="1216075"/>
                </a:lnTo>
                <a:lnTo>
                  <a:pt x="410387" y="1255674"/>
                </a:lnTo>
                <a:lnTo>
                  <a:pt x="413296" y="1269542"/>
                </a:lnTo>
                <a:lnTo>
                  <a:pt x="440626" y="1300314"/>
                </a:lnTo>
                <a:lnTo>
                  <a:pt x="478066" y="1311833"/>
                </a:lnTo>
                <a:lnTo>
                  <a:pt x="564134" y="1315910"/>
                </a:lnTo>
                <a:lnTo>
                  <a:pt x="609650" y="1321562"/>
                </a:lnTo>
                <a:lnTo>
                  <a:pt x="654354" y="1331531"/>
                </a:lnTo>
                <a:lnTo>
                  <a:pt x="698385" y="1345679"/>
                </a:lnTo>
                <a:lnTo>
                  <a:pt x="746252" y="1364792"/>
                </a:lnTo>
                <a:lnTo>
                  <a:pt x="791895" y="1387348"/>
                </a:lnTo>
                <a:lnTo>
                  <a:pt x="835787" y="1413014"/>
                </a:lnTo>
                <a:lnTo>
                  <a:pt x="878382" y="1441437"/>
                </a:lnTo>
                <a:lnTo>
                  <a:pt x="885342" y="1445856"/>
                </a:lnTo>
                <a:lnTo>
                  <a:pt x="892517" y="1450886"/>
                </a:lnTo>
                <a:lnTo>
                  <a:pt x="900353" y="1455508"/>
                </a:lnTo>
                <a:lnTo>
                  <a:pt x="905446" y="1457325"/>
                </a:lnTo>
                <a:lnTo>
                  <a:pt x="921893" y="1457325"/>
                </a:lnTo>
                <a:lnTo>
                  <a:pt x="925588" y="1456474"/>
                </a:lnTo>
                <a:lnTo>
                  <a:pt x="933462" y="1450530"/>
                </a:lnTo>
                <a:lnTo>
                  <a:pt x="938098" y="1442008"/>
                </a:lnTo>
                <a:lnTo>
                  <a:pt x="938149" y="1432077"/>
                </a:lnTo>
                <a:lnTo>
                  <a:pt x="936180" y="1423339"/>
                </a:lnTo>
                <a:lnTo>
                  <a:pt x="933196" y="1414526"/>
                </a:lnTo>
                <a:lnTo>
                  <a:pt x="930351" y="1405851"/>
                </a:lnTo>
                <a:lnTo>
                  <a:pt x="928789" y="1397520"/>
                </a:lnTo>
                <a:lnTo>
                  <a:pt x="928090" y="1388160"/>
                </a:lnTo>
                <a:lnTo>
                  <a:pt x="925017" y="1346517"/>
                </a:lnTo>
                <a:lnTo>
                  <a:pt x="924001" y="1300314"/>
                </a:lnTo>
                <a:lnTo>
                  <a:pt x="924001" y="1292936"/>
                </a:lnTo>
                <a:lnTo>
                  <a:pt x="925537" y="1245323"/>
                </a:lnTo>
                <a:lnTo>
                  <a:pt x="930059" y="1195171"/>
                </a:lnTo>
                <a:lnTo>
                  <a:pt x="937577" y="1145336"/>
                </a:lnTo>
                <a:lnTo>
                  <a:pt x="948220" y="1095844"/>
                </a:lnTo>
                <a:lnTo>
                  <a:pt x="962875" y="1051166"/>
                </a:lnTo>
                <a:lnTo>
                  <a:pt x="979335" y="1012317"/>
                </a:lnTo>
                <a:lnTo>
                  <a:pt x="981341" y="1007999"/>
                </a:lnTo>
                <a:lnTo>
                  <a:pt x="985583" y="999845"/>
                </a:lnTo>
                <a:lnTo>
                  <a:pt x="988809" y="991895"/>
                </a:lnTo>
                <a:lnTo>
                  <a:pt x="991247" y="984948"/>
                </a:lnTo>
                <a:lnTo>
                  <a:pt x="991247" y="965327"/>
                </a:lnTo>
                <a:close/>
              </a:path>
            </a:pathLst>
          </a:custGeom>
          <a:solidFill>
            <a:srgbClr val="788A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/>
          <p:nvPr/>
        </p:nvSpPr>
        <p:spPr>
          <a:xfrm>
            <a:off x="9810706" y="7471733"/>
            <a:ext cx="815340" cy="815340"/>
          </a:xfrm>
          <a:custGeom>
            <a:avLst/>
            <a:gdLst/>
            <a:ahLst/>
            <a:cxnLst/>
            <a:rect l="l" t="t" r="r" b="b"/>
            <a:pathLst>
              <a:path w="815340" h="815340">
                <a:moveTo>
                  <a:pt x="695471" y="814983"/>
                </a:moveTo>
                <a:lnTo>
                  <a:pt x="118791" y="814983"/>
                </a:lnTo>
                <a:lnTo>
                  <a:pt x="72591" y="805522"/>
                </a:lnTo>
                <a:lnTo>
                  <a:pt x="34827" y="779795"/>
                </a:lnTo>
                <a:lnTo>
                  <a:pt x="9348" y="741784"/>
                </a:lnTo>
                <a:lnTo>
                  <a:pt x="0" y="695471"/>
                </a:lnTo>
                <a:lnTo>
                  <a:pt x="0" y="118791"/>
                </a:lnTo>
                <a:lnTo>
                  <a:pt x="9348" y="72591"/>
                </a:lnTo>
                <a:lnTo>
                  <a:pt x="34827" y="34827"/>
                </a:lnTo>
                <a:lnTo>
                  <a:pt x="72591" y="9348"/>
                </a:lnTo>
                <a:lnTo>
                  <a:pt x="118791" y="0"/>
                </a:lnTo>
                <a:lnTo>
                  <a:pt x="693311" y="0"/>
                </a:lnTo>
                <a:lnTo>
                  <a:pt x="739658" y="8909"/>
                </a:lnTo>
                <a:lnTo>
                  <a:pt x="778985" y="34557"/>
                </a:lnTo>
                <a:lnTo>
                  <a:pt x="789957" y="47516"/>
                </a:lnTo>
                <a:lnTo>
                  <a:pt x="118791" y="47516"/>
                </a:lnTo>
                <a:lnTo>
                  <a:pt x="90949" y="53085"/>
                </a:lnTo>
                <a:lnTo>
                  <a:pt x="68305" y="68305"/>
                </a:lnTo>
                <a:lnTo>
                  <a:pt x="53085" y="90949"/>
                </a:lnTo>
                <a:lnTo>
                  <a:pt x="47516" y="118791"/>
                </a:lnTo>
                <a:lnTo>
                  <a:pt x="47516" y="695471"/>
                </a:lnTo>
                <a:lnTo>
                  <a:pt x="53085" y="723313"/>
                </a:lnTo>
                <a:lnTo>
                  <a:pt x="68305" y="745958"/>
                </a:lnTo>
                <a:lnTo>
                  <a:pt x="90949" y="761178"/>
                </a:lnTo>
                <a:lnTo>
                  <a:pt x="118791" y="766746"/>
                </a:lnTo>
                <a:lnTo>
                  <a:pt x="788627" y="766746"/>
                </a:lnTo>
                <a:lnTo>
                  <a:pt x="779795" y="779795"/>
                </a:lnTo>
                <a:lnTo>
                  <a:pt x="741784" y="805522"/>
                </a:lnTo>
                <a:lnTo>
                  <a:pt x="695471" y="814983"/>
                </a:lnTo>
                <a:close/>
              </a:path>
              <a:path w="815340" h="815340">
                <a:moveTo>
                  <a:pt x="788627" y="766746"/>
                </a:moveTo>
                <a:lnTo>
                  <a:pt x="695471" y="766746"/>
                </a:lnTo>
                <a:lnTo>
                  <a:pt x="723313" y="761178"/>
                </a:lnTo>
                <a:lnTo>
                  <a:pt x="745958" y="745958"/>
                </a:lnTo>
                <a:lnTo>
                  <a:pt x="761178" y="723313"/>
                </a:lnTo>
                <a:lnTo>
                  <a:pt x="766746" y="695471"/>
                </a:lnTo>
                <a:lnTo>
                  <a:pt x="766746" y="118791"/>
                </a:lnTo>
                <a:lnTo>
                  <a:pt x="760953" y="91253"/>
                </a:lnTo>
                <a:lnTo>
                  <a:pt x="745238" y="68575"/>
                </a:lnTo>
                <a:lnTo>
                  <a:pt x="722098" y="53186"/>
                </a:lnTo>
                <a:lnTo>
                  <a:pt x="694031" y="47516"/>
                </a:lnTo>
                <a:lnTo>
                  <a:pt x="789957" y="47516"/>
                </a:lnTo>
                <a:lnTo>
                  <a:pt x="794329" y="52680"/>
                </a:lnTo>
                <a:lnTo>
                  <a:pt x="805623" y="73164"/>
                </a:lnTo>
                <a:lnTo>
                  <a:pt x="812598" y="95404"/>
                </a:lnTo>
                <a:lnTo>
                  <a:pt x="814983" y="118791"/>
                </a:lnTo>
                <a:lnTo>
                  <a:pt x="814983" y="695471"/>
                </a:lnTo>
                <a:lnTo>
                  <a:pt x="805522" y="741784"/>
                </a:lnTo>
                <a:lnTo>
                  <a:pt x="788627" y="766746"/>
                </a:lnTo>
                <a:close/>
              </a:path>
              <a:path w="815340" h="815340">
                <a:moveTo>
                  <a:pt x="455008" y="766746"/>
                </a:moveTo>
                <a:lnTo>
                  <a:pt x="407491" y="766746"/>
                </a:lnTo>
                <a:lnTo>
                  <a:pt x="407491" y="478766"/>
                </a:lnTo>
                <a:lnTo>
                  <a:pt x="359254" y="478766"/>
                </a:lnTo>
                <a:lnTo>
                  <a:pt x="350075" y="476876"/>
                </a:lnTo>
                <a:lnTo>
                  <a:pt x="342516" y="471747"/>
                </a:lnTo>
                <a:lnTo>
                  <a:pt x="337386" y="464187"/>
                </a:lnTo>
                <a:lnTo>
                  <a:pt x="335496" y="455008"/>
                </a:lnTo>
                <a:lnTo>
                  <a:pt x="335496" y="359254"/>
                </a:lnTo>
                <a:lnTo>
                  <a:pt x="337386" y="350075"/>
                </a:lnTo>
                <a:lnTo>
                  <a:pt x="342516" y="342516"/>
                </a:lnTo>
                <a:lnTo>
                  <a:pt x="350075" y="337386"/>
                </a:lnTo>
                <a:lnTo>
                  <a:pt x="359254" y="335496"/>
                </a:lnTo>
                <a:lnTo>
                  <a:pt x="407491" y="335496"/>
                </a:lnTo>
                <a:lnTo>
                  <a:pt x="407491" y="237583"/>
                </a:lnTo>
                <a:lnTo>
                  <a:pt x="414781" y="189976"/>
                </a:lnTo>
                <a:lnTo>
                  <a:pt x="448528" y="139670"/>
                </a:lnTo>
                <a:lnTo>
                  <a:pt x="492625" y="112852"/>
                </a:lnTo>
                <a:lnTo>
                  <a:pt x="548601" y="97913"/>
                </a:lnTo>
                <a:lnTo>
                  <a:pt x="591078" y="95033"/>
                </a:lnTo>
                <a:lnTo>
                  <a:pt x="617413" y="95967"/>
                </a:lnTo>
                <a:lnTo>
                  <a:pt x="670352" y="103234"/>
                </a:lnTo>
                <a:lnTo>
                  <a:pt x="708970" y="119241"/>
                </a:lnTo>
                <a:lnTo>
                  <a:pt x="712750" y="136070"/>
                </a:lnTo>
                <a:lnTo>
                  <a:pt x="711767" y="142550"/>
                </a:lnTo>
                <a:lnTo>
                  <a:pt x="595398" y="142550"/>
                </a:lnTo>
                <a:lnTo>
                  <a:pt x="585262" y="142696"/>
                </a:lnTo>
                <a:lnTo>
                  <a:pt x="532639" y="149749"/>
                </a:lnTo>
                <a:lnTo>
                  <a:pt x="494954" y="164868"/>
                </a:lnTo>
                <a:lnTo>
                  <a:pt x="465335" y="192834"/>
                </a:lnTo>
                <a:lnTo>
                  <a:pt x="455390" y="230946"/>
                </a:lnTo>
                <a:lnTo>
                  <a:pt x="455008" y="359254"/>
                </a:lnTo>
                <a:lnTo>
                  <a:pt x="453118" y="368434"/>
                </a:lnTo>
                <a:lnTo>
                  <a:pt x="447988" y="375993"/>
                </a:lnTo>
                <a:lnTo>
                  <a:pt x="440429" y="381123"/>
                </a:lnTo>
                <a:lnTo>
                  <a:pt x="431249" y="383013"/>
                </a:lnTo>
                <a:lnTo>
                  <a:pt x="383013" y="383013"/>
                </a:lnTo>
                <a:lnTo>
                  <a:pt x="383013" y="431249"/>
                </a:lnTo>
                <a:lnTo>
                  <a:pt x="431249" y="431249"/>
                </a:lnTo>
                <a:lnTo>
                  <a:pt x="440429" y="433038"/>
                </a:lnTo>
                <a:lnTo>
                  <a:pt x="447988" y="437999"/>
                </a:lnTo>
                <a:lnTo>
                  <a:pt x="453118" y="445525"/>
                </a:lnTo>
                <a:lnTo>
                  <a:pt x="455008" y="455008"/>
                </a:lnTo>
                <a:lnTo>
                  <a:pt x="455008" y="766746"/>
                </a:lnTo>
                <a:close/>
              </a:path>
              <a:path w="815340" h="815340">
                <a:moveTo>
                  <a:pt x="701775" y="208785"/>
                </a:moveTo>
                <a:lnTo>
                  <a:pt x="653714" y="208785"/>
                </a:lnTo>
                <a:lnTo>
                  <a:pt x="655570" y="195005"/>
                </a:lnTo>
                <a:lnTo>
                  <a:pt x="657764" y="180077"/>
                </a:lnTo>
                <a:lnTo>
                  <a:pt x="662353" y="149749"/>
                </a:lnTo>
                <a:lnTo>
                  <a:pt x="645210" y="146498"/>
                </a:lnTo>
                <a:lnTo>
                  <a:pt x="628336" y="144259"/>
                </a:lnTo>
                <a:lnTo>
                  <a:pt x="611732" y="142966"/>
                </a:lnTo>
                <a:lnTo>
                  <a:pt x="595398" y="142550"/>
                </a:lnTo>
                <a:lnTo>
                  <a:pt x="711767" y="142550"/>
                </a:lnTo>
                <a:lnTo>
                  <a:pt x="706990" y="174047"/>
                </a:lnTo>
                <a:lnTo>
                  <a:pt x="701775" y="208785"/>
                </a:lnTo>
                <a:close/>
              </a:path>
              <a:path w="815340" h="815340">
                <a:moveTo>
                  <a:pt x="574519" y="766746"/>
                </a:moveTo>
                <a:lnTo>
                  <a:pt x="526283" y="766746"/>
                </a:lnTo>
                <a:lnTo>
                  <a:pt x="526283" y="455008"/>
                </a:lnTo>
                <a:lnTo>
                  <a:pt x="528184" y="445525"/>
                </a:lnTo>
                <a:lnTo>
                  <a:pt x="533392" y="437999"/>
                </a:lnTo>
                <a:lnTo>
                  <a:pt x="541166" y="433038"/>
                </a:lnTo>
                <a:lnTo>
                  <a:pt x="550761" y="431249"/>
                </a:lnTo>
                <a:lnTo>
                  <a:pt x="627076" y="431249"/>
                </a:lnTo>
                <a:lnTo>
                  <a:pt x="639315" y="383013"/>
                </a:lnTo>
                <a:lnTo>
                  <a:pt x="550761" y="383013"/>
                </a:lnTo>
                <a:lnTo>
                  <a:pt x="541166" y="381123"/>
                </a:lnTo>
                <a:lnTo>
                  <a:pt x="533392" y="375993"/>
                </a:lnTo>
                <a:lnTo>
                  <a:pt x="528184" y="368434"/>
                </a:lnTo>
                <a:lnTo>
                  <a:pt x="526283" y="359254"/>
                </a:lnTo>
                <a:lnTo>
                  <a:pt x="526283" y="281500"/>
                </a:lnTo>
                <a:lnTo>
                  <a:pt x="544372" y="231643"/>
                </a:lnTo>
                <a:lnTo>
                  <a:pt x="595398" y="206625"/>
                </a:lnTo>
                <a:lnTo>
                  <a:pt x="602598" y="205185"/>
                </a:lnTo>
                <a:lnTo>
                  <a:pt x="617716" y="205185"/>
                </a:lnTo>
                <a:lnTo>
                  <a:pt x="627796" y="205444"/>
                </a:lnTo>
                <a:lnTo>
                  <a:pt x="637335" y="206175"/>
                </a:lnTo>
                <a:lnTo>
                  <a:pt x="646064" y="207311"/>
                </a:lnTo>
                <a:lnTo>
                  <a:pt x="653714" y="208785"/>
                </a:lnTo>
                <a:lnTo>
                  <a:pt x="701775" y="208785"/>
                </a:lnTo>
                <a:lnTo>
                  <a:pt x="696911" y="241183"/>
                </a:lnTo>
                <a:lnTo>
                  <a:pt x="696191" y="247662"/>
                </a:lnTo>
                <a:lnTo>
                  <a:pt x="693041" y="252702"/>
                </a:lnTo>
                <a:lnTo>
                  <a:pt x="609077" y="252702"/>
                </a:lnTo>
                <a:lnTo>
                  <a:pt x="603317" y="253422"/>
                </a:lnTo>
                <a:lnTo>
                  <a:pt x="587580" y="258416"/>
                </a:lnTo>
                <a:lnTo>
                  <a:pt x="578929" y="265301"/>
                </a:lnTo>
                <a:lnTo>
                  <a:pt x="575273" y="273265"/>
                </a:lnTo>
                <a:lnTo>
                  <a:pt x="574519" y="281500"/>
                </a:lnTo>
                <a:lnTo>
                  <a:pt x="574519" y="335496"/>
                </a:lnTo>
                <a:lnTo>
                  <a:pt x="677472" y="335496"/>
                </a:lnTo>
                <a:lnTo>
                  <a:pt x="683952" y="339096"/>
                </a:lnTo>
                <a:lnTo>
                  <a:pt x="688991" y="344855"/>
                </a:lnTo>
                <a:lnTo>
                  <a:pt x="693311" y="350615"/>
                </a:lnTo>
                <a:lnTo>
                  <a:pt x="694751" y="357815"/>
                </a:lnTo>
                <a:lnTo>
                  <a:pt x="693311" y="365014"/>
                </a:lnTo>
                <a:lnTo>
                  <a:pt x="668833" y="460767"/>
                </a:lnTo>
                <a:lnTo>
                  <a:pt x="645794" y="478766"/>
                </a:lnTo>
                <a:lnTo>
                  <a:pt x="574519" y="478766"/>
                </a:lnTo>
                <a:lnTo>
                  <a:pt x="574519" y="766746"/>
                </a:lnTo>
                <a:close/>
              </a:path>
              <a:path w="815340" h="815340">
                <a:moveTo>
                  <a:pt x="678192" y="261341"/>
                </a:moveTo>
                <a:lnTo>
                  <a:pt x="668833" y="261341"/>
                </a:lnTo>
                <a:lnTo>
                  <a:pt x="664513" y="259901"/>
                </a:lnTo>
                <a:lnTo>
                  <a:pt x="660193" y="259181"/>
                </a:lnTo>
                <a:lnTo>
                  <a:pt x="650744" y="256650"/>
                </a:lnTo>
                <a:lnTo>
                  <a:pt x="640755" y="254592"/>
                </a:lnTo>
                <a:lnTo>
                  <a:pt x="630226" y="253208"/>
                </a:lnTo>
                <a:lnTo>
                  <a:pt x="619156" y="252702"/>
                </a:lnTo>
                <a:lnTo>
                  <a:pt x="693041" y="252702"/>
                </a:lnTo>
                <a:lnTo>
                  <a:pt x="692591" y="253422"/>
                </a:lnTo>
                <a:lnTo>
                  <a:pt x="686832" y="257742"/>
                </a:lnTo>
                <a:lnTo>
                  <a:pt x="682512" y="260621"/>
                </a:lnTo>
                <a:lnTo>
                  <a:pt x="678192" y="261341"/>
                </a:lnTo>
                <a:close/>
              </a:path>
            </a:pathLst>
          </a:custGeom>
          <a:solidFill>
            <a:srgbClr val="788AC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3" name="object 43" descr=""/>
          <p:cNvGrpSpPr/>
          <p:nvPr/>
        </p:nvGrpSpPr>
        <p:grpSpPr>
          <a:xfrm>
            <a:off x="7602191" y="7471733"/>
            <a:ext cx="815340" cy="815340"/>
            <a:chOff x="7602191" y="7471733"/>
            <a:chExt cx="815340" cy="815340"/>
          </a:xfrm>
        </p:grpSpPr>
        <p:sp>
          <p:nvSpPr>
            <p:cNvPr id="44" name="object 44" descr=""/>
            <p:cNvSpPr/>
            <p:nvPr/>
          </p:nvSpPr>
          <p:spPr>
            <a:xfrm>
              <a:off x="7602182" y="7471740"/>
              <a:ext cx="815340" cy="815340"/>
            </a:xfrm>
            <a:custGeom>
              <a:avLst/>
              <a:gdLst/>
              <a:ahLst/>
              <a:cxnLst/>
              <a:rect l="l" t="t" r="r" b="b"/>
              <a:pathLst>
                <a:path w="815340" h="815340">
                  <a:moveTo>
                    <a:pt x="573798" y="406768"/>
                  </a:moveTo>
                  <a:lnTo>
                    <a:pt x="567829" y="362699"/>
                  </a:lnTo>
                  <a:lnTo>
                    <a:pt x="551002" y="323011"/>
                  </a:lnTo>
                  <a:lnTo>
                    <a:pt x="526288" y="291071"/>
                  </a:lnTo>
                  <a:lnTo>
                    <a:pt x="526288" y="406768"/>
                  </a:lnTo>
                  <a:lnTo>
                    <a:pt x="516940" y="453390"/>
                  </a:lnTo>
                  <a:lnTo>
                    <a:pt x="491464" y="491363"/>
                  </a:lnTo>
                  <a:lnTo>
                    <a:pt x="453694" y="516928"/>
                  </a:lnTo>
                  <a:lnTo>
                    <a:pt x="407492" y="526288"/>
                  </a:lnTo>
                  <a:lnTo>
                    <a:pt x="360883" y="516928"/>
                  </a:lnTo>
                  <a:lnTo>
                    <a:pt x="322897" y="491363"/>
                  </a:lnTo>
                  <a:lnTo>
                    <a:pt x="297345" y="453390"/>
                  </a:lnTo>
                  <a:lnTo>
                    <a:pt x="287985" y="406768"/>
                  </a:lnTo>
                  <a:lnTo>
                    <a:pt x="297345" y="360565"/>
                  </a:lnTo>
                  <a:lnTo>
                    <a:pt x="322897" y="322808"/>
                  </a:lnTo>
                  <a:lnTo>
                    <a:pt x="360883" y="297332"/>
                  </a:lnTo>
                  <a:lnTo>
                    <a:pt x="407492" y="287985"/>
                  </a:lnTo>
                  <a:lnTo>
                    <a:pt x="453694" y="297332"/>
                  </a:lnTo>
                  <a:lnTo>
                    <a:pt x="491464" y="322808"/>
                  </a:lnTo>
                  <a:lnTo>
                    <a:pt x="516940" y="360565"/>
                  </a:lnTo>
                  <a:lnTo>
                    <a:pt x="526288" y="406768"/>
                  </a:lnTo>
                  <a:lnTo>
                    <a:pt x="526288" y="291071"/>
                  </a:lnTo>
                  <a:lnTo>
                    <a:pt x="524941" y="289331"/>
                  </a:lnTo>
                  <a:lnTo>
                    <a:pt x="523189" y="287985"/>
                  </a:lnTo>
                  <a:lnTo>
                    <a:pt x="491248" y="263258"/>
                  </a:lnTo>
                  <a:lnTo>
                    <a:pt x="451561" y="246430"/>
                  </a:lnTo>
                  <a:lnTo>
                    <a:pt x="407492" y="240461"/>
                  </a:lnTo>
                  <a:lnTo>
                    <a:pt x="363118" y="246430"/>
                  </a:lnTo>
                  <a:lnTo>
                    <a:pt x="323227" y="263258"/>
                  </a:lnTo>
                  <a:lnTo>
                    <a:pt x="289420" y="289331"/>
                  </a:lnTo>
                  <a:lnTo>
                    <a:pt x="263296" y="323011"/>
                  </a:lnTo>
                  <a:lnTo>
                    <a:pt x="246443" y="362699"/>
                  </a:lnTo>
                  <a:lnTo>
                    <a:pt x="240461" y="406768"/>
                  </a:lnTo>
                  <a:lnTo>
                    <a:pt x="246443" y="451142"/>
                  </a:lnTo>
                  <a:lnTo>
                    <a:pt x="263296" y="491032"/>
                  </a:lnTo>
                  <a:lnTo>
                    <a:pt x="289420" y="524840"/>
                  </a:lnTo>
                  <a:lnTo>
                    <a:pt x="323227" y="550976"/>
                  </a:lnTo>
                  <a:lnTo>
                    <a:pt x="363118" y="567829"/>
                  </a:lnTo>
                  <a:lnTo>
                    <a:pt x="407492" y="573798"/>
                  </a:lnTo>
                  <a:lnTo>
                    <a:pt x="451561" y="567829"/>
                  </a:lnTo>
                  <a:lnTo>
                    <a:pt x="491248" y="550976"/>
                  </a:lnTo>
                  <a:lnTo>
                    <a:pt x="523074" y="526288"/>
                  </a:lnTo>
                  <a:lnTo>
                    <a:pt x="524941" y="524840"/>
                  </a:lnTo>
                  <a:lnTo>
                    <a:pt x="551002" y="491032"/>
                  </a:lnTo>
                  <a:lnTo>
                    <a:pt x="567829" y="451142"/>
                  </a:lnTo>
                  <a:lnTo>
                    <a:pt x="573798" y="406768"/>
                  </a:lnTo>
                  <a:close/>
                </a:path>
                <a:path w="815340" h="815340">
                  <a:moveTo>
                    <a:pt x="718515" y="215988"/>
                  </a:moveTo>
                  <a:lnTo>
                    <a:pt x="708939" y="169557"/>
                  </a:lnTo>
                  <a:lnTo>
                    <a:pt x="691095" y="143268"/>
                  </a:lnTo>
                  <a:lnTo>
                    <a:pt x="682967" y="131305"/>
                  </a:lnTo>
                  <a:lnTo>
                    <a:pt x="670991" y="123177"/>
                  </a:lnTo>
                  <a:lnTo>
                    <a:pt x="670991" y="215988"/>
                  </a:lnTo>
                  <a:lnTo>
                    <a:pt x="670991" y="598284"/>
                  </a:lnTo>
                  <a:lnTo>
                    <a:pt x="665200" y="626351"/>
                  </a:lnTo>
                  <a:lnTo>
                    <a:pt x="649490" y="649490"/>
                  </a:lnTo>
                  <a:lnTo>
                    <a:pt x="626351" y="665200"/>
                  </a:lnTo>
                  <a:lnTo>
                    <a:pt x="598284" y="670991"/>
                  </a:lnTo>
                  <a:lnTo>
                    <a:pt x="215988" y="670991"/>
                  </a:lnTo>
                  <a:lnTo>
                    <a:pt x="187921" y="665200"/>
                  </a:lnTo>
                  <a:lnTo>
                    <a:pt x="164782" y="649490"/>
                  </a:lnTo>
                  <a:lnTo>
                    <a:pt x="149072" y="626351"/>
                  </a:lnTo>
                  <a:lnTo>
                    <a:pt x="143268" y="598284"/>
                  </a:lnTo>
                  <a:lnTo>
                    <a:pt x="143268" y="215988"/>
                  </a:lnTo>
                  <a:lnTo>
                    <a:pt x="149072" y="187921"/>
                  </a:lnTo>
                  <a:lnTo>
                    <a:pt x="164782" y="164782"/>
                  </a:lnTo>
                  <a:lnTo>
                    <a:pt x="187921" y="149059"/>
                  </a:lnTo>
                  <a:lnTo>
                    <a:pt x="215988" y="143268"/>
                  </a:lnTo>
                  <a:lnTo>
                    <a:pt x="598284" y="143268"/>
                  </a:lnTo>
                  <a:lnTo>
                    <a:pt x="626351" y="149059"/>
                  </a:lnTo>
                  <a:lnTo>
                    <a:pt x="649490" y="164782"/>
                  </a:lnTo>
                  <a:lnTo>
                    <a:pt x="665200" y="187921"/>
                  </a:lnTo>
                  <a:lnTo>
                    <a:pt x="670991" y="215988"/>
                  </a:lnTo>
                  <a:lnTo>
                    <a:pt x="670991" y="123177"/>
                  </a:lnTo>
                  <a:lnTo>
                    <a:pt x="644702" y="105321"/>
                  </a:lnTo>
                  <a:lnTo>
                    <a:pt x="598284" y="95758"/>
                  </a:lnTo>
                  <a:lnTo>
                    <a:pt x="215988" y="95758"/>
                  </a:lnTo>
                  <a:lnTo>
                    <a:pt x="169557" y="105321"/>
                  </a:lnTo>
                  <a:lnTo>
                    <a:pt x="131305" y="131305"/>
                  </a:lnTo>
                  <a:lnTo>
                    <a:pt x="105333" y="169557"/>
                  </a:lnTo>
                  <a:lnTo>
                    <a:pt x="95758" y="215988"/>
                  </a:lnTo>
                  <a:lnTo>
                    <a:pt x="95758" y="598284"/>
                  </a:lnTo>
                  <a:lnTo>
                    <a:pt x="105333" y="644817"/>
                  </a:lnTo>
                  <a:lnTo>
                    <a:pt x="131305" y="683323"/>
                  </a:lnTo>
                  <a:lnTo>
                    <a:pt x="169557" y="709549"/>
                  </a:lnTo>
                  <a:lnTo>
                    <a:pt x="215988" y="719226"/>
                  </a:lnTo>
                  <a:lnTo>
                    <a:pt x="598284" y="719226"/>
                  </a:lnTo>
                  <a:lnTo>
                    <a:pt x="644702" y="709549"/>
                  </a:lnTo>
                  <a:lnTo>
                    <a:pt x="682967" y="683323"/>
                  </a:lnTo>
                  <a:lnTo>
                    <a:pt x="708939" y="644817"/>
                  </a:lnTo>
                  <a:lnTo>
                    <a:pt x="718515" y="598284"/>
                  </a:lnTo>
                  <a:lnTo>
                    <a:pt x="718515" y="215988"/>
                  </a:lnTo>
                  <a:close/>
                </a:path>
                <a:path w="815340" h="815340">
                  <a:moveTo>
                    <a:pt x="814984" y="118795"/>
                  </a:moveTo>
                  <a:lnTo>
                    <a:pt x="805522" y="72593"/>
                  </a:lnTo>
                  <a:lnTo>
                    <a:pt x="788441" y="47510"/>
                  </a:lnTo>
                  <a:lnTo>
                    <a:pt x="779792" y="34823"/>
                  </a:lnTo>
                  <a:lnTo>
                    <a:pt x="766749" y="26085"/>
                  </a:lnTo>
                  <a:lnTo>
                    <a:pt x="766749" y="118795"/>
                  </a:lnTo>
                  <a:lnTo>
                    <a:pt x="766749" y="695477"/>
                  </a:lnTo>
                  <a:lnTo>
                    <a:pt x="761187" y="723315"/>
                  </a:lnTo>
                  <a:lnTo>
                    <a:pt x="745959" y="745959"/>
                  </a:lnTo>
                  <a:lnTo>
                    <a:pt x="723315" y="761174"/>
                  </a:lnTo>
                  <a:lnTo>
                    <a:pt x="695477" y="766749"/>
                  </a:lnTo>
                  <a:lnTo>
                    <a:pt x="118795" y="766749"/>
                  </a:lnTo>
                  <a:lnTo>
                    <a:pt x="91262" y="761174"/>
                  </a:lnTo>
                  <a:lnTo>
                    <a:pt x="68580" y="745959"/>
                  </a:lnTo>
                  <a:lnTo>
                    <a:pt x="53187" y="723315"/>
                  </a:lnTo>
                  <a:lnTo>
                    <a:pt x="47523" y="695477"/>
                  </a:lnTo>
                  <a:lnTo>
                    <a:pt x="47523" y="118795"/>
                  </a:lnTo>
                  <a:lnTo>
                    <a:pt x="53187" y="90944"/>
                  </a:lnTo>
                  <a:lnTo>
                    <a:pt x="68580" y="68300"/>
                  </a:lnTo>
                  <a:lnTo>
                    <a:pt x="91262" y="53086"/>
                  </a:lnTo>
                  <a:lnTo>
                    <a:pt x="118795" y="47510"/>
                  </a:lnTo>
                  <a:lnTo>
                    <a:pt x="695477" y="47510"/>
                  </a:lnTo>
                  <a:lnTo>
                    <a:pt x="723315" y="53086"/>
                  </a:lnTo>
                  <a:lnTo>
                    <a:pt x="745959" y="68300"/>
                  </a:lnTo>
                  <a:lnTo>
                    <a:pt x="761187" y="90944"/>
                  </a:lnTo>
                  <a:lnTo>
                    <a:pt x="766749" y="118795"/>
                  </a:lnTo>
                  <a:lnTo>
                    <a:pt x="766749" y="26085"/>
                  </a:lnTo>
                  <a:lnTo>
                    <a:pt x="741781" y="9347"/>
                  </a:lnTo>
                  <a:lnTo>
                    <a:pt x="695477" y="0"/>
                  </a:lnTo>
                  <a:lnTo>
                    <a:pt x="118795" y="0"/>
                  </a:lnTo>
                  <a:lnTo>
                    <a:pt x="72593" y="9347"/>
                  </a:lnTo>
                  <a:lnTo>
                    <a:pt x="34836" y="34823"/>
                  </a:lnTo>
                  <a:lnTo>
                    <a:pt x="9347" y="72593"/>
                  </a:lnTo>
                  <a:lnTo>
                    <a:pt x="0" y="118795"/>
                  </a:lnTo>
                  <a:lnTo>
                    <a:pt x="0" y="695477"/>
                  </a:lnTo>
                  <a:lnTo>
                    <a:pt x="9347" y="741781"/>
                  </a:lnTo>
                  <a:lnTo>
                    <a:pt x="34836" y="779792"/>
                  </a:lnTo>
                  <a:lnTo>
                    <a:pt x="72593" y="805522"/>
                  </a:lnTo>
                  <a:lnTo>
                    <a:pt x="118795" y="814984"/>
                  </a:lnTo>
                  <a:lnTo>
                    <a:pt x="695477" y="814984"/>
                  </a:lnTo>
                  <a:lnTo>
                    <a:pt x="741781" y="805522"/>
                  </a:lnTo>
                  <a:lnTo>
                    <a:pt x="779792" y="779792"/>
                  </a:lnTo>
                  <a:lnTo>
                    <a:pt x="805522" y="741781"/>
                  </a:lnTo>
                  <a:lnTo>
                    <a:pt x="814984" y="695477"/>
                  </a:lnTo>
                  <a:lnTo>
                    <a:pt x="814984" y="118795"/>
                  </a:lnTo>
                  <a:close/>
                </a:path>
              </a:pathLst>
            </a:custGeom>
            <a:solidFill>
              <a:srgbClr val="788AC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29914" y="7665400"/>
              <a:ext cx="95033" cy="95033"/>
            </a:xfrm>
            <a:prstGeom prst="rect">
              <a:avLst/>
            </a:prstGeom>
          </p:spPr>
        </p:pic>
      </p:grpSp>
      <p:grpSp>
        <p:nvGrpSpPr>
          <p:cNvPr id="46" name="object 46" descr=""/>
          <p:cNvGrpSpPr/>
          <p:nvPr/>
        </p:nvGrpSpPr>
        <p:grpSpPr>
          <a:xfrm>
            <a:off x="8762756" y="7471745"/>
            <a:ext cx="809625" cy="815340"/>
            <a:chOff x="8762756" y="7471745"/>
            <a:chExt cx="809625" cy="815340"/>
          </a:xfrm>
        </p:grpSpPr>
        <p:sp>
          <p:nvSpPr>
            <p:cNvPr id="47" name="object 47" descr=""/>
            <p:cNvSpPr/>
            <p:nvPr/>
          </p:nvSpPr>
          <p:spPr>
            <a:xfrm>
              <a:off x="8884423" y="7760433"/>
              <a:ext cx="143510" cy="429895"/>
            </a:xfrm>
            <a:custGeom>
              <a:avLst/>
              <a:gdLst/>
              <a:ahLst/>
              <a:cxnLst/>
              <a:rect l="l" t="t" r="r" b="b"/>
              <a:pathLst>
                <a:path w="143509" h="429895">
                  <a:moveTo>
                    <a:pt x="118788" y="429810"/>
                  </a:moveTo>
                  <a:lnTo>
                    <a:pt x="23757" y="429810"/>
                  </a:lnTo>
                  <a:lnTo>
                    <a:pt x="14274" y="427908"/>
                  </a:lnTo>
                  <a:lnTo>
                    <a:pt x="6749" y="422700"/>
                  </a:lnTo>
                  <a:lnTo>
                    <a:pt x="1788" y="414927"/>
                  </a:lnTo>
                  <a:lnTo>
                    <a:pt x="0" y="405331"/>
                  </a:lnTo>
                  <a:lnTo>
                    <a:pt x="0" y="23758"/>
                  </a:lnTo>
                  <a:lnTo>
                    <a:pt x="1788" y="14275"/>
                  </a:lnTo>
                  <a:lnTo>
                    <a:pt x="6749" y="6749"/>
                  </a:lnTo>
                  <a:lnTo>
                    <a:pt x="14274" y="1788"/>
                  </a:lnTo>
                  <a:lnTo>
                    <a:pt x="23757" y="0"/>
                  </a:lnTo>
                  <a:lnTo>
                    <a:pt x="118788" y="0"/>
                  </a:lnTo>
                  <a:lnTo>
                    <a:pt x="128383" y="1788"/>
                  </a:lnTo>
                  <a:lnTo>
                    <a:pt x="136156" y="6749"/>
                  </a:lnTo>
                  <a:lnTo>
                    <a:pt x="141364" y="14275"/>
                  </a:lnTo>
                  <a:lnTo>
                    <a:pt x="143265" y="23758"/>
                  </a:lnTo>
                  <a:lnTo>
                    <a:pt x="143265" y="47516"/>
                  </a:lnTo>
                  <a:lnTo>
                    <a:pt x="47515" y="47516"/>
                  </a:lnTo>
                  <a:lnTo>
                    <a:pt x="47515" y="381573"/>
                  </a:lnTo>
                  <a:lnTo>
                    <a:pt x="143265" y="381573"/>
                  </a:lnTo>
                  <a:lnTo>
                    <a:pt x="143265" y="405331"/>
                  </a:lnTo>
                  <a:lnTo>
                    <a:pt x="141364" y="414927"/>
                  </a:lnTo>
                  <a:lnTo>
                    <a:pt x="136156" y="422700"/>
                  </a:lnTo>
                  <a:lnTo>
                    <a:pt x="128383" y="427908"/>
                  </a:lnTo>
                  <a:lnTo>
                    <a:pt x="118788" y="429810"/>
                  </a:lnTo>
                  <a:close/>
                </a:path>
                <a:path w="143509" h="429895">
                  <a:moveTo>
                    <a:pt x="143265" y="381573"/>
                  </a:moveTo>
                  <a:lnTo>
                    <a:pt x="95030" y="381573"/>
                  </a:lnTo>
                  <a:lnTo>
                    <a:pt x="95030" y="47516"/>
                  </a:lnTo>
                  <a:lnTo>
                    <a:pt x="143265" y="47516"/>
                  </a:lnTo>
                  <a:lnTo>
                    <a:pt x="143265" y="381573"/>
                  </a:lnTo>
                  <a:close/>
                </a:path>
              </a:pathLst>
            </a:custGeom>
            <a:solidFill>
              <a:srgbClr val="788AC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84423" y="7569647"/>
              <a:ext cx="143265" cy="142550"/>
            </a:xfrm>
            <a:prstGeom prst="rect">
              <a:avLst/>
            </a:prstGeom>
          </p:spPr>
        </p:pic>
        <p:sp>
          <p:nvSpPr>
            <p:cNvPr id="49" name="object 49" descr=""/>
            <p:cNvSpPr/>
            <p:nvPr/>
          </p:nvSpPr>
          <p:spPr>
            <a:xfrm>
              <a:off x="8762746" y="7471752"/>
              <a:ext cx="809625" cy="815340"/>
            </a:xfrm>
            <a:custGeom>
              <a:avLst/>
              <a:gdLst/>
              <a:ahLst/>
              <a:cxnLst/>
              <a:rect l="l" t="t" r="r" b="b"/>
              <a:pathLst>
                <a:path w="809625" h="815340">
                  <a:moveTo>
                    <a:pt x="694728" y="436283"/>
                  </a:moveTo>
                  <a:lnTo>
                    <a:pt x="688797" y="394804"/>
                  </a:lnTo>
                  <a:lnTo>
                    <a:pt x="671817" y="357314"/>
                  </a:lnTo>
                  <a:lnTo>
                    <a:pt x="652564" y="334759"/>
                  </a:lnTo>
                  <a:lnTo>
                    <a:pt x="646493" y="327660"/>
                  </a:lnTo>
                  <a:lnTo>
                    <a:pt x="646493" y="436283"/>
                  </a:lnTo>
                  <a:lnTo>
                    <a:pt x="646493" y="669544"/>
                  </a:lnTo>
                  <a:lnTo>
                    <a:pt x="598982" y="669544"/>
                  </a:lnTo>
                  <a:lnTo>
                    <a:pt x="598982" y="478751"/>
                  </a:lnTo>
                  <a:lnTo>
                    <a:pt x="591413" y="441617"/>
                  </a:lnTo>
                  <a:lnTo>
                    <a:pt x="584390" y="431241"/>
                  </a:lnTo>
                  <a:lnTo>
                    <a:pt x="570814" y="411162"/>
                  </a:lnTo>
                  <a:lnTo>
                    <a:pt x="540359" y="390575"/>
                  </a:lnTo>
                  <a:lnTo>
                    <a:pt x="503237" y="383006"/>
                  </a:lnTo>
                  <a:lnTo>
                    <a:pt x="466102" y="390575"/>
                  </a:lnTo>
                  <a:lnTo>
                    <a:pt x="435648" y="411162"/>
                  </a:lnTo>
                  <a:lnTo>
                    <a:pt x="415048" y="441617"/>
                  </a:lnTo>
                  <a:lnTo>
                    <a:pt x="407479" y="478751"/>
                  </a:lnTo>
                  <a:lnTo>
                    <a:pt x="407479" y="669544"/>
                  </a:lnTo>
                  <a:lnTo>
                    <a:pt x="359968" y="669544"/>
                  </a:lnTo>
                  <a:lnTo>
                    <a:pt x="359968" y="335483"/>
                  </a:lnTo>
                  <a:lnTo>
                    <a:pt x="407479" y="335483"/>
                  </a:lnTo>
                  <a:lnTo>
                    <a:pt x="407479" y="359244"/>
                  </a:lnTo>
                  <a:lnTo>
                    <a:pt x="408533" y="366166"/>
                  </a:lnTo>
                  <a:lnTo>
                    <a:pt x="411530" y="372567"/>
                  </a:lnTo>
                  <a:lnTo>
                    <a:pt x="416293" y="377875"/>
                  </a:lnTo>
                  <a:lnTo>
                    <a:pt x="422605" y="381558"/>
                  </a:lnTo>
                  <a:lnTo>
                    <a:pt x="428358" y="383006"/>
                  </a:lnTo>
                  <a:lnTo>
                    <a:pt x="437718" y="383006"/>
                  </a:lnTo>
                  <a:lnTo>
                    <a:pt x="444195" y="380834"/>
                  </a:lnTo>
                  <a:lnTo>
                    <a:pt x="448513" y="376516"/>
                  </a:lnTo>
                  <a:lnTo>
                    <a:pt x="459320" y="364998"/>
                  </a:lnTo>
                  <a:lnTo>
                    <a:pt x="475653" y="352082"/>
                  </a:lnTo>
                  <a:lnTo>
                    <a:pt x="494957" y="342595"/>
                  </a:lnTo>
                  <a:lnTo>
                    <a:pt x="516420" y="336753"/>
                  </a:lnTo>
                  <a:lnTo>
                    <a:pt x="530987" y="335483"/>
                  </a:lnTo>
                  <a:lnTo>
                    <a:pt x="539229" y="334759"/>
                  </a:lnTo>
                  <a:lnTo>
                    <a:pt x="545706" y="334759"/>
                  </a:lnTo>
                  <a:lnTo>
                    <a:pt x="558673" y="336207"/>
                  </a:lnTo>
                  <a:lnTo>
                    <a:pt x="596087" y="349313"/>
                  </a:lnTo>
                  <a:lnTo>
                    <a:pt x="623646" y="372465"/>
                  </a:lnTo>
                  <a:lnTo>
                    <a:pt x="640676" y="402513"/>
                  </a:lnTo>
                  <a:lnTo>
                    <a:pt x="646493" y="436283"/>
                  </a:lnTo>
                  <a:lnTo>
                    <a:pt x="646493" y="327660"/>
                  </a:lnTo>
                  <a:lnTo>
                    <a:pt x="644969" y="325869"/>
                  </a:lnTo>
                  <a:lnTo>
                    <a:pt x="619086" y="308851"/>
                  </a:lnTo>
                  <a:lnTo>
                    <a:pt x="609498" y="302539"/>
                  </a:lnTo>
                  <a:lnTo>
                    <a:pt x="566585" y="289407"/>
                  </a:lnTo>
                  <a:lnTo>
                    <a:pt x="538505" y="287248"/>
                  </a:lnTo>
                  <a:lnTo>
                    <a:pt x="516445" y="288594"/>
                  </a:lnTo>
                  <a:lnTo>
                    <a:pt x="494868" y="292646"/>
                  </a:lnTo>
                  <a:lnTo>
                    <a:pt x="474218" y="299402"/>
                  </a:lnTo>
                  <a:lnTo>
                    <a:pt x="455002" y="308851"/>
                  </a:lnTo>
                  <a:lnTo>
                    <a:pt x="452399" y="300418"/>
                  </a:lnTo>
                  <a:lnTo>
                    <a:pt x="447167" y="293814"/>
                  </a:lnTo>
                  <a:lnTo>
                    <a:pt x="439915" y="289509"/>
                  </a:lnTo>
                  <a:lnTo>
                    <a:pt x="431241" y="287972"/>
                  </a:lnTo>
                  <a:lnTo>
                    <a:pt x="336207" y="287972"/>
                  </a:lnTo>
                  <a:lnTo>
                    <a:pt x="326732" y="289750"/>
                  </a:lnTo>
                  <a:lnTo>
                    <a:pt x="319201" y="294716"/>
                  </a:lnTo>
                  <a:lnTo>
                    <a:pt x="314236" y="302247"/>
                  </a:lnTo>
                  <a:lnTo>
                    <a:pt x="312458" y="311721"/>
                  </a:lnTo>
                  <a:lnTo>
                    <a:pt x="312458" y="693293"/>
                  </a:lnTo>
                  <a:lnTo>
                    <a:pt x="314236" y="702894"/>
                  </a:lnTo>
                  <a:lnTo>
                    <a:pt x="319201" y="710666"/>
                  </a:lnTo>
                  <a:lnTo>
                    <a:pt x="326732" y="715873"/>
                  </a:lnTo>
                  <a:lnTo>
                    <a:pt x="336207" y="717778"/>
                  </a:lnTo>
                  <a:lnTo>
                    <a:pt x="431241" y="717778"/>
                  </a:lnTo>
                  <a:lnTo>
                    <a:pt x="440829" y="715873"/>
                  </a:lnTo>
                  <a:lnTo>
                    <a:pt x="448614" y="710666"/>
                  </a:lnTo>
                  <a:lnTo>
                    <a:pt x="453821" y="702894"/>
                  </a:lnTo>
                  <a:lnTo>
                    <a:pt x="455714" y="693293"/>
                  </a:lnTo>
                  <a:lnTo>
                    <a:pt x="455714" y="669544"/>
                  </a:lnTo>
                  <a:lnTo>
                    <a:pt x="455714" y="478751"/>
                  </a:lnTo>
                  <a:lnTo>
                    <a:pt x="459397" y="460095"/>
                  </a:lnTo>
                  <a:lnTo>
                    <a:pt x="469480" y="445008"/>
                  </a:lnTo>
                  <a:lnTo>
                    <a:pt x="484568" y="434911"/>
                  </a:lnTo>
                  <a:lnTo>
                    <a:pt x="503237" y="431241"/>
                  </a:lnTo>
                  <a:lnTo>
                    <a:pt x="521893" y="434911"/>
                  </a:lnTo>
                  <a:lnTo>
                    <a:pt x="536981" y="445008"/>
                  </a:lnTo>
                  <a:lnTo>
                    <a:pt x="547065" y="460095"/>
                  </a:lnTo>
                  <a:lnTo>
                    <a:pt x="550748" y="478751"/>
                  </a:lnTo>
                  <a:lnTo>
                    <a:pt x="550748" y="693293"/>
                  </a:lnTo>
                  <a:lnTo>
                    <a:pt x="552653" y="702894"/>
                  </a:lnTo>
                  <a:lnTo>
                    <a:pt x="557860" y="710666"/>
                  </a:lnTo>
                  <a:lnTo>
                    <a:pt x="565632" y="715873"/>
                  </a:lnTo>
                  <a:lnTo>
                    <a:pt x="575221" y="717778"/>
                  </a:lnTo>
                  <a:lnTo>
                    <a:pt x="670255" y="717778"/>
                  </a:lnTo>
                  <a:lnTo>
                    <a:pt x="679856" y="715873"/>
                  </a:lnTo>
                  <a:lnTo>
                    <a:pt x="687628" y="710666"/>
                  </a:lnTo>
                  <a:lnTo>
                    <a:pt x="692835" y="702894"/>
                  </a:lnTo>
                  <a:lnTo>
                    <a:pt x="694728" y="693293"/>
                  </a:lnTo>
                  <a:lnTo>
                    <a:pt x="694728" y="669544"/>
                  </a:lnTo>
                  <a:lnTo>
                    <a:pt x="694728" y="436283"/>
                  </a:lnTo>
                  <a:close/>
                </a:path>
                <a:path w="809625" h="815340">
                  <a:moveTo>
                    <a:pt x="809625" y="98361"/>
                  </a:moveTo>
                  <a:lnTo>
                    <a:pt x="804672" y="74091"/>
                  </a:lnTo>
                  <a:lnTo>
                    <a:pt x="786714" y="47498"/>
                  </a:lnTo>
                  <a:lnTo>
                    <a:pt x="778700" y="35623"/>
                  </a:lnTo>
                  <a:lnTo>
                    <a:pt x="766724" y="27482"/>
                  </a:lnTo>
                  <a:lnTo>
                    <a:pt x="766724" y="120942"/>
                  </a:lnTo>
                  <a:lnTo>
                    <a:pt x="766724" y="693305"/>
                  </a:lnTo>
                  <a:lnTo>
                    <a:pt x="760920" y="721779"/>
                  </a:lnTo>
                  <a:lnTo>
                    <a:pt x="745134" y="745134"/>
                  </a:lnTo>
                  <a:lnTo>
                    <a:pt x="721779" y="760933"/>
                  </a:lnTo>
                  <a:lnTo>
                    <a:pt x="693293" y="766737"/>
                  </a:lnTo>
                  <a:lnTo>
                    <a:pt x="120230" y="766737"/>
                  </a:lnTo>
                  <a:lnTo>
                    <a:pt x="92163" y="760933"/>
                  </a:lnTo>
                  <a:lnTo>
                    <a:pt x="69024" y="745134"/>
                  </a:lnTo>
                  <a:lnTo>
                    <a:pt x="53314" y="721779"/>
                  </a:lnTo>
                  <a:lnTo>
                    <a:pt x="47523" y="693305"/>
                  </a:lnTo>
                  <a:lnTo>
                    <a:pt x="47523" y="120942"/>
                  </a:lnTo>
                  <a:lnTo>
                    <a:pt x="53314" y="92456"/>
                  </a:lnTo>
                  <a:lnTo>
                    <a:pt x="69024" y="69100"/>
                  </a:lnTo>
                  <a:lnTo>
                    <a:pt x="92163" y="53314"/>
                  </a:lnTo>
                  <a:lnTo>
                    <a:pt x="120230" y="47498"/>
                  </a:lnTo>
                  <a:lnTo>
                    <a:pt x="693293" y="47498"/>
                  </a:lnTo>
                  <a:lnTo>
                    <a:pt x="721779" y="53314"/>
                  </a:lnTo>
                  <a:lnTo>
                    <a:pt x="745134" y="69100"/>
                  </a:lnTo>
                  <a:lnTo>
                    <a:pt x="760920" y="92456"/>
                  </a:lnTo>
                  <a:lnTo>
                    <a:pt x="766724" y="120942"/>
                  </a:lnTo>
                  <a:lnTo>
                    <a:pt x="766724" y="27482"/>
                  </a:lnTo>
                  <a:lnTo>
                    <a:pt x="740435" y="9575"/>
                  </a:lnTo>
                  <a:lnTo>
                    <a:pt x="694067" y="0"/>
                  </a:lnTo>
                  <a:lnTo>
                    <a:pt x="120180" y="0"/>
                  </a:lnTo>
                  <a:lnTo>
                    <a:pt x="73812" y="9575"/>
                  </a:lnTo>
                  <a:lnTo>
                    <a:pt x="35547" y="35623"/>
                  </a:lnTo>
                  <a:lnTo>
                    <a:pt x="9575" y="74091"/>
                  </a:lnTo>
                  <a:lnTo>
                    <a:pt x="0" y="120942"/>
                  </a:lnTo>
                  <a:lnTo>
                    <a:pt x="0" y="693305"/>
                  </a:lnTo>
                  <a:lnTo>
                    <a:pt x="9575" y="740257"/>
                  </a:lnTo>
                  <a:lnTo>
                    <a:pt x="35547" y="778967"/>
                  </a:lnTo>
                  <a:lnTo>
                    <a:pt x="73812" y="805268"/>
                  </a:lnTo>
                  <a:lnTo>
                    <a:pt x="120230" y="814971"/>
                  </a:lnTo>
                  <a:lnTo>
                    <a:pt x="694016" y="814971"/>
                  </a:lnTo>
                  <a:lnTo>
                    <a:pt x="740435" y="805268"/>
                  </a:lnTo>
                  <a:lnTo>
                    <a:pt x="778700" y="778967"/>
                  </a:lnTo>
                  <a:lnTo>
                    <a:pt x="786904" y="766737"/>
                  </a:lnTo>
                  <a:lnTo>
                    <a:pt x="804672" y="740257"/>
                  </a:lnTo>
                  <a:lnTo>
                    <a:pt x="809625" y="715924"/>
                  </a:lnTo>
                  <a:lnTo>
                    <a:pt x="809625" y="98361"/>
                  </a:lnTo>
                  <a:close/>
                </a:path>
              </a:pathLst>
            </a:custGeom>
            <a:solidFill>
              <a:srgbClr val="788AC4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2024-11-04T12:35:57Z</dcterms:created>
  <dcterms:modified xsi:type="dcterms:W3CDTF">2024-11-04T12:35:57Z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2024-11-04T00:00:00Z</vt:filetime>
  </property>
  <property fmtid="{D5CDD505-2E9C-101B-9397-08002B2CF9AE}" pid="3" name="Creator">
    <vt:lpwstr>Chromium</vt:lpwstr>
  </property>
  <property fmtid="{D5CDD505-2E9C-101B-9397-08002B2CF9AE}" pid="4" name="LastSaved">
    <vt:filetime>2024-11-04T00:00:00Z</vt:filetime>
  </property>
  <property fmtid="{D5CDD505-2E9C-101B-9397-08002B2CF9AE}" pid="5" name="Producer">
    <vt:lpwstr>3-Heights(TM) PDF Security Shell 4.8.25.2 (http://www.pdf-tools.com)</vt:lpwstr>
  </property>
</Properties>
</file>